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1"/>
    <p:sldMasterId id="2147483671" r:id="rId2"/>
    <p:sldMasterId id="2147483680" r:id="rId3"/>
    <p:sldMasterId id="2147483690" r:id="rId4"/>
    <p:sldMasterId id="2147483700" r:id="rId5"/>
  </p:sldMasterIdLst>
  <p:notesMasterIdLst>
    <p:notesMasterId r:id="rId13"/>
  </p:notesMasterIdLst>
  <p:sldIdLst>
    <p:sldId id="525" r:id="rId6"/>
    <p:sldId id="470" r:id="rId7"/>
    <p:sldId id="471" r:id="rId8"/>
    <p:sldId id="496" r:id="rId9"/>
    <p:sldId id="507" r:id="rId10"/>
    <p:sldId id="508" r:id="rId11"/>
    <p:sldId id="474" r:id="rId12"/>
  </p:sldIdLst>
  <p:sldSz cx="9144000" cy="5143500" type="screen16x9"/>
  <p:notesSz cx="6858000" cy="9144000"/>
  <p:defaultTextStyle>
    <a:defPPr>
      <a:defRPr lang="en-US"/>
    </a:defPPr>
    <a:lvl1pPr marL="0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1pPr>
    <a:lvl2pPr marL="408207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2pPr>
    <a:lvl3pPr marL="816413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3pPr>
    <a:lvl4pPr marL="1224621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4pPr>
    <a:lvl5pPr marL="1632828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5pPr>
    <a:lvl6pPr marL="2041035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6pPr>
    <a:lvl7pPr marL="2449242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7pPr>
    <a:lvl8pPr marL="2857448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8pPr>
    <a:lvl9pPr marL="3265656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15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1646">
          <p15:clr>
            <a:srgbClr val="A4A3A4"/>
          </p15:clr>
        </p15:guide>
        <p15:guide id="4" pos="521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  <a:srgbClr val="01649D"/>
    <a:srgbClr val="68AEF8"/>
    <a:srgbClr val="27AAE2"/>
    <a:srgbClr val="007226"/>
    <a:srgbClr val="86C10D"/>
    <a:srgbClr val="0A141D"/>
    <a:srgbClr val="104068"/>
    <a:srgbClr val="0429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95" autoAdjust="0"/>
    <p:restoredTop sz="71304" autoAdjust="0"/>
  </p:normalViewPr>
  <p:slideViewPr>
    <p:cSldViewPr snapToGrid="0">
      <p:cViewPr varScale="1">
        <p:scale>
          <a:sx n="85" d="100"/>
          <a:sy n="85" d="100"/>
        </p:scale>
        <p:origin x="1456" y="176"/>
      </p:cViewPr>
      <p:guideLst>
        <p:guide orient="horz" pos="2615"/>
        <p:guide pos="2880"/>
        <p:guide orient="horz" pos="1646"/>
        <p:guide pos="521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75" d="100"/>
          <a:sy n="75" d="100"/>
        </p:scale>
        <p:origin x="2160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6A9B3F-67CA-4A20-9A4E-6F99BEA604AE}" type="datetimeFigureOut">
              <a:rPr lang="en-US" smtClean="0"/>
              <a:pPr/>
              <a:t>7/11/17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52C07-4E73-4ED3-ABD6-54F256CACD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435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1pPr>
    <a:lvl2pPr marL="357199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2pPr>
    <a:lvl3pPr marL="714398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3pPr>
    <a:lvl4pPr marL="1071597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4pPr>
    <a:lvl5pPr marL="1428796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5pPr>
    <a:lvl6pPr marL="1785995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6pPr>
    <a:lvl7pPr marL="2143193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7pPr>
    <a:lvl8pPr marL="2500393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8pPr>
    <a:lvl9pPr marL="2857592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7143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Building The Foundation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D52C07-4E73-4ED3-ABD6-54F256CACD57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091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sz="1800" dirty="0" smtClean="0"/>
              <a:t>Functions a </a:t>
            </a:r>
            <a:r>
              <a:rPr lang="en-US" sz="2000" dirty="0" smtClean="0"/>
              <a:t>decent desktop computer</a:t>
            </a:r>
            <a:r>
              <a:rPr lang="en-US" sz="2000" baseline="0" dirty="0" smtClean="0"/>
              <a:t> with a graphical UI.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endParaRPr lang="en-US" sz="2000" dirty="0" smtClean="0"/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Also serves as a great </a:t>
            </a:r>
            <a:r>
              <a:rPr lang="en-US" sz="2000" dirty="0" err="1" smtClean="0"/>
              <a:t>IoT</a:t>
            </a:r>
            <a:r>
              <a:rPr lang="en-US" sz="2000" dirty="0" smtClean="0"/>
              <a:t> gateway.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endParaRPr lang="en-US" sz="2000" dirty="0" smtClean="0"/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Designed for learning</a:t>
            </a:r>
            <a:r>
              <a:rPr lang="en-US" sz="2000" baseline="0" dirty="0" smtClean="0"/>
              <a:t> and experimentation.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endParaRPr lang="en-US" sz="2000" baseline="0" dirty="0" smtClean="0"/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sz="2000" baseline="0" dirty="0" smtClean="0"/>
              <a:t>Access to I/O pins facilitates easy integration of devices and sensors.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endParaRPr lang="en-US" sz="2000" baseline="0" dirty="0" smtClean="0"/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sz="2000" baseline="0" dirty="0" smtClean="0"/>
              <a:t>One such device is</a:t>
            </a:r>
            <a:r>
              <a:rPr lang="mr-IN" sz="2000" baseline="0" dirty="0" smtClean="0"/>
              <a:t>…</a:t>
            </a:r>
            <a:r>
              <a:rPr lang="en-US" sz="2000" baseline="0" dirty="0" smtClean="0"/>
              <a:t>.</a:t>
            </a:r>
            <a:endParaRPr lang="en-US" sz="2000" dirty="0" smtClean="0"/>
          </a:p>
          <a:p>
            <a:pPr marL="171450" indent="-171450">
              <a:buFont typeface="Arial" charset="0"/>
              <a:buChar char="•"/>
            </a:pPr>
            <a:endParaRPr lang="en-US" sz="1200" dirty="0" smtClean="0"/>
          </a:p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D52C07-4E73-4ED3-ABD6-54F256CACD57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124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sz="2000" dirty="0" smtClean="0"/>
              <a:t>Everyone at the table gets</a:t>
            </a:r>
            <a:r>
              <a:rPr lang="en-US" sz="2000" baseline="0" dirty="0" smtClean="0"/>
              <a:t> a Raspberry Pi, a Sense hat, and a 16GB microSD to take home with them for further learning.</a:t>
            </a:r>
          </a:p>
          <a:p>
            <a:pPr marL="171450" indent="-171450">
              <a:buFont typeface="Arial" charset="0"/>
              <a:buChar char="•"/>
            </a:pPr>
            <a:endParaRPr lang="en-US" sz="2000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2000" dirty="0" smtClean="0"/>
              <a:t>Only</a:t>
            </a:r>
            <a:r>
              <a:rPr lang="en-US" sz="2000" baseline="0" dirty="0" smtClean="0"/>
              <a:t> one Pi per team, the one already open and assembled will be used for the labs.</a:t>
            </a:r>
          </a:p>
          <a:p>
            <a:pPr marL="171450" indent="-171450">
              <a:buFont typeface="Arial" charset="0"/>
              <a:buChar char="•"/>
            </a:pPr>
            <a:endParaRPr lang="en-US" sz="2000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2000" baseline="0" dirty="0" smtClean="0"/>
              <a:t>The assembled Pi belongs to the designated team leader (wearing the distinctive BLUE lanyard).</a:t>
            </a:r>
          </a:p>
          <a:p>
            <a:pPr marL="171450" indent="-171450">
              <a:buFont typeface="Arial" charset="0"/>
              <a:buChar char="•"/>
            </a:pPr>
            <a:endParaRPr lang="en-US" sz="2000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2000" baseline="0" dirty="0" smtClean="0"/>
              <a:t>As such, they will be responsible for securing it in the evening and bringing it back tomorrow.</a:t>
            </a:r>
          </a:p>
          <a:p>
            <a:pPr marL="171450" indent="-171450">
              <a:buFont typeface="Arial" charset="0"/>
              <a:buChar char="•"/>
            </a:pPr>
            <a:endParaRPr lang="en-US" sz="2000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2000" baseline="0" dirty="0" smtClean="0"/>
              <a:t>Visit the burn zone to have the Raspberry Pi OS (</a:t>
            </a:r>
            <a:r>
              <a:rPr lang="en-US" sz="2000" baseline="0" dirty="0" err="1" smtClean="0"/>
              <a:t>raspbian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linux</a:t>
            </a:r>
            <a:r>
              <a:rPr lang="en-US" sz="2000" baseline="0" dirty="0" smtClean="0"/>
              <a:t>) burned on to your microSD.  As well as any questions you might have.</a:t>
            </a:r>
          </a:p>
          <a:p>
            <a:pPr marL="171450" indent="-171450">
              <a:buFont typeface="Arial" charset="0"/>
              <a:buChar char="•"/>
            </a:pPr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D52C07-4E73-4ED3-ABD6-54F256CACD5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23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231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19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sz="2400" dirty="0" smtClean="0"/>
              <a:t>Explain the flow</a:t>
            </a:r>
          </a:p>
          <a:p>
            <a:pPr marL="171450" indent="-171450">
              <a:buFont typeface="Arial" charset="0"/>
              <a:buChar char="•"/>
            </a:pPr>
            <a:endParaRPr lang="en-US" sz="240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2400" dirty="0" smtClean="0"/>
              <a:t>Mention the optional split development purpose.</a:t>
            </a:r>
          </a:p>
          <a:p>
            <a:pPr marL="171450" indent="-171450">
              <a:buFont typeface="Arial" charset="0"/>
              <a:buChar char="•"/>
            </a:pPr>
            <a:endParaRPr lang="en-US" sz="240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2400" dirty="0" smtClean="0"/>
              <a:t>Prior testing and execution in Europe indicates</a:t>
            </a:r>
            <a:r>
              <a:rPr lang="en-US" sz="2400" baseline="0" dirty="0" smtClean="0"/>
              <a:t> approximately 1.5 - 2 hours to complete.</a:t>
            </a:r>
          </a:p>
          <a:p>
            <a:pPr marL="171450" indent="-171450">
              <a:buFont typeface="Arial" charset="0"/>
              <a:buChar char="•"/>
            </a:pPr>
            <a:endParaRPr lang="en-US" sz="2400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2400" baseline="0" dirty="0" smtClean="0"/>
              <a:t>Will announce at approximately 40 minutes remaining that you may want to consider concurrent development.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D52C07-4E73-4ED3-ABD6-54F256CACD57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304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sz="1800" dirty="0" smtClean="0"/>
              <a:t>Master path basically describes the end requirements and you are left to get there.</a:t>
            </a:r>
          </a:p>
          <a:p>
            <a:pPr marL="171450" indent="-171450">
              <a:buFont typeface="Arial" charset="0"/>
              <a:buChar char="•"/>
            </a:pPr>
            <a:endParaRPr lang="en-US" sz="180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1800" dirty="0" smtClean="0"/>
              <a:t>In a very few places, you need to enter</a:t>
            </a:r>
            <a:r>
              <a:rPr lang="en-US" sz="1800" baseline="0" dirty="0" smtClean="0"/>
              <a:t> small snippets of code.  Try and type them in rather than cut/paste.</a:t>
            </a:r>
          </a:p>
          <a:p>
            <a:pPr marL="171450" indent="-171450">
              <a:buFont typeface="Arial" charset="0"/>
              <a:buChar char="•"/>
            </a:pPr>
            <a:endParaRPr lang="en-US" sz="1800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1800" dirty="0" smtClean="0"/>
              <a:t>Try to switch roles coder, documentation, debugger.</a:t>
            </a:r>
          </a:p>
          <a:p>
            <a:pPr marL="171450" indent="-171450">
              <a:buFont typeface="Arial" charset="0"/>
              <a:buChar char="•"/>
            </a:pPr>
            <a:endParaRPr lang="en-US" sz="180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1800" dirty="0" smtClean="0"/>
              <a:t>Slack channel relayed to big screen.</a:t>
            </a:r>
          </a:p>
          <a:p>
            <a:pPr marL="171450" indent="-171450">
              <a:buFont typeface="Arial" charset="0"/>
              <a:buChar char="•"/>
            </a:pPr>
            <a:endParaRPr lang="en-US" sz="180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1800" dirty="0" smtClean="0"/>
              <a:t>In addition to slack we have support throughout the </a:t>
            </a:r>
            <a:r>
              <a:rPr lang="en-US" sz="1800" baseline="0" dirty="0" smtClean="0"/>
              <a:t>room</a:t>
            </a:r>
          </a:p>
          <a:p>
            <a:pPr marL="528649" lvl="1" indent="-171450">
              <a:buFont typeface="Arial" charset="0"/>
              <a:buChar char="•"/>
            </a:pPr>
            <a:r>
              <a:rPr lang="en-US" sz="1800" baseline="0" dirty="0" smtClean="0"/>
              <a:t>Team Leaders, </a:t>
            </a:r>
          </a:p>
          <a:p>
            <a:pPr marL="528649" lvl="1" indent="-171450">
              <a:buFont typeface="Arial" charset="0"/>
              <a:buChar char="•"/>
            </a:pPr>
            <a:r>
              <a:rPr lang="en-US" sz="1800" baseline="0" dirty="0" smtClean="0"/>
              <a:t>Proctors, </a:t>
            </a:r>
          </a:p>
          <a:p>
            <a:pPr marL="528649" lvl="1" indent="-171450">
              <a:buFont typeface="Arial" charset="0"/>
              <a:buChar char="•"/>
            </a:pPr>
            <a:r>
              <a:rPr lang="en-US" sz="1800" baseline="0" dirty="0" smtClean="0"/>
              <a:t>Subject Matter Experts.  </a:t>
            </a:r>
          </a:p>
          <a:p>
            <a:pPr marL="528649" lvl="1" indent="-171450">
              <a:buFont typeface="Arial" charset="0"/>
              <a:buChar char="•"/>
            </a:pPr>
            <a:r>
              <a:rPr lang="en-US" sz="1800" baseline="0" dirty="0" smtClean="0"/>
              <a:t>All can be summoned by raising the handy Yoda/Question sign at your table.</a:t>
            </a:r>
          </a:p>
          <a:p>
            <a:pPr marL="528649" lvl="1" indent="-171450">
              <a:buFont typeface="Arial" charset="0"/>
              <a:buChar char="•"/>
            </a:pPr>
            <a:endParaRPr lang="en-US" sz="1800" baseline="0" dirty="0" smtClean="0"/>
          </a:p>
          <a:p>
            <a:pPr marL="171450" lvl="0" indent="-171450">
              <a:buFont typeface="Arial" charset="0"/>
              <a:buChar char="•"/>
            </a:pPr>
            <a:r>
              <a:rPr lang="en-US" sz="1800" baseline="0" dirty="0" smtClean="0"/>
              <a:t>Lab takes roughly 1.5 </a:t>
            </a:r>
            <a:r>
              <a:rPr lang="mr-IN" sz="1800" baseline="0" dirty="0" smtClean="0"/>
              <a:t>–</a:t>
            </a:r>
            <a:r>
              <a:rPr lang="en-US" sz="1800" baseline="0" dirty="0" smtClean="0"/>
              <a:t> 2 hours</a:t>
            </a:r>
          </a:p>
          <a:p>
            <a:pPr marL="171450" lvl="0" indent="-171450">
              <a:buFont typeface="Arial" charset="0"/>
              <a:buChar char="•"/>
            </a:pPr>
            <a:endParaRPr lang="en-US" sz="1800" baseline="0" dirty="0" smtClean="0"/>
          </a:p>
          <a:p>
            <a:pPr marL="171450" marR="0" lvl="0" indent="-171450" algn="l" defTabSz="7143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800" baseline="0" dirty="0" smtClean="0">
                <a:sym typeface="Wingdings"/>
              </a:rPr>
              <a:t>Incorporate breaks, manage your time.</a:t>
            </a:r>
            <a:endParaRPr lang="en-US" sz="18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D52C07-4E73-4ED3-ABD6-54F256CACD5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82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://www.ibm.com/legal/copytrade.shtml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6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://www.ibm.com/legal/copytrade.shtml" TargetMode="Externa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7.pn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7.pn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7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spect="1" noChangeArrowheads="1"/>
          </p:cNvSpPr>
          <p:nvPr>
            <p:ph type="ctrTitle"/>
          </p:nvPr>
        </p:nvSpPr>
        <p:spPr>
          <a:xfrm>
            <a:off x="460376" y="811610"/>
            <a:ext cx="7676555" cy="1324570"/>
          </a:xfrm>
        </p:spPr>
        <p:txBody>
          <a:bodyPr anchor="b"/>
          <a:lstStyle>
            <a:lvl1pPr>
              <a:lnSpc>
                <a:spcPct val="95000"/>
              </a:lnSpc>
              <a:defRPr sz="2797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0376" y="2476500"/>
            <a:ext cx="4788297" cy="624086"/>
          </a:xfrm>
        </p:spPr>
        <p:txBody>
          <a:bodyPr/>
          <a:lstStyle>
            <a:lvl1pPr marL="0" indent="0">
              <a:buFontTx/>
              <a:buNone/>
              <a:defRPr sz="1798" b="1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4" name="Rectangle 6"/>
          <p:cNvSpPr>
            <a:spLocks noChangeArrowheads="1"/>
          </p:cNvSpPr>
          <p:nvPr userDrawn="1"/>
        </p:nvSpPr>
        <p:spPr bwMode="black">
          <a:xfrm>
            <a:off x="7945291" y="4855642"/>
            <a:ext cx="1129552" cy="188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125" tIns="41063" rIns="82125" bIns="41063">
            <a:spAutoFit/>
          </a:bodyPr>
          <a:lstStyle/>
          <a:p>
            <a:pPr algn="r" defTabSz="91357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687" dirty="0">
                <a:solidFill>
                  <a:srgbClr val="FFFFFF"/>
                </a:solidFill>
                <a:ea typeface="MS PGothic" charset="0"/>
                <a:cs typeface="MS PGothic" charset="0"/>
              </a:rPr>
              <a:t>© 2017 Senzing</a:t>
            </a:r>
          </a:p>
        </p:txBody>
      </p:sp>
    </p:spTree>
    <p:extLst>
      <p:ext uri="{BB962C8B-B14F-4D97-AF65-F5344CB8AC3E}">
        <p14:creationId xmlns:p14="http://schemas.microsoft.com/office/powerpoint/2010/main" val="52789314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21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4pPr>
              <a:defRPr sz="1199"/>
            </a:lvl4pPr>
            <a:lvl5pPr>
              <a:defRPr sz="1199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698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02883" y="457399"/>
            <a:ext cx="1713508" cy="4282282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0375" y="457399"/>
            <a:ext cx="5047258" cy="4282282"/>
          </a:xfrm>
        </p:spPr>
        <p:txBody>
          <a:bodyPr vert="eaVert"/>
          <a:lstStyle>
            <a:lvl4pPr>
              <a:defRPr sz="1199"/>
            </a:lvl4pPr>
            <a:lvl5pPr>
              <a:defRPr sz="1199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382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4990201"/>
            <a:ext cx="9157448" cy="188348"/>
          </a:xfrm>
          <a:prstGeom prst="rect">
            <a:avLst/>
          </a:prstGeom>
          <a:solidFill>
            <a:srgbClr val="27A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532461" y="2041841"/>
            <a:ext cx="5979346" cy="55427"/>
          </a:xfrm>
          <a:prstGeom prst="rect">
            <a:avLst/>
          </a:prstGeom>
          <a:gradFill>
            <a:gsLst>
              <a:gs pos="53000">
                <a:srgbClr val="86C10D"/>
              </a:gs>
              <a:gs pos="100000">
                <a:srgbClr val="27AAE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7353" y="857232"/>
            <a:ext cx="5954453" cy="1102519"/>
          </a:xfrm>
        </p:spPr>
        <p:txBody>
          <a:bodyPr anchor="b" anchorCtr="0">
            <a:noAutofit/>
          </a:bodyPr>
          <a:lstStyle>
            <a:lvl1pPr algn="l">
              <a:defRPr sz="3125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7586" y="2160210"/>
            <a:ext cx="5295332" cy="780651"/>
          </a:xfrm>
        </p:spPr>
        <p:txBody>
          <a:bodyPr>
            <a:noAutofit/>
          </a:bodyPr>
          <a:lstStyle>
            <a:lvl1pPr marL="0" indent="0" algn="l">
              <a:buNone/>
              <a:defRPr sz="1875" b="1">
                <a:solidFill>
                  <a:schemeClr val="bg1"/>
                </a:solidFill>
              </a:defRPr>
            </a:lvl1pPr>
            <a:lvl2pPr marL="408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4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28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7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56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0" y="4986786"/>
            <a:ext cx="9144000" cy="4855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558" y="1690186"/>
            <a:ext cx="3595216" cy="33670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74" y="3282028"/>
            <a:ext cx="4667961" cy="142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44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0587"/>
            <a:ext cx="8229600" cy="857250"/>
          </a:xfrm>
        </p:spPr>
        <p:txBody>
          <a:bodyPr anchor="b" anchorCtr="0">
            <a:noAutofit/>
          </a:bodyPr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spcBef>
                <a:spcPts val="1406"/>
              </a:spcBef>
              <a:buClr>
                <a:srgbClr val="27AAE2"/>
              </a:buClr>
              <a:defRPr sz="2031"/>
            </a:lvl1pPr>
            <a:lvl2pPr>
              <a:buClr>
                <a:srgbClr val="27AAE2"/>
              </a:buClr>
              <a:defRPr/>
            </a:lvl2pPr>
            <a:lvl3pPr>
              <a:buClr>
                <a:srgbClr val="27AAE2"/>
              </a:buClr>
              <a:defRPr/>
            </a:lvl3pPr>
            <a:lvl4pPr>
              <a:buClr>
                <a:srgbClr val="27AAE2"/>
              </a:buClr>
              <a:defRPr/>
            </a:lvl4pPr>
            <a:lvl5pPr>
              <a:buClr>
                <a:srgbClr val="27AAE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5481267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7211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ullets with Addt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0588"/>
            <a:ext cx="8229600" cy="857250"/>
          </a:xfrm>
        </p:spPr>
        <p:txBody>
          <a:bodyPr anchor="b" anchorCtr="0"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00150"/>
            <a:ext cx="3056657" cy="3394473"/>
          </a:xfrm>
        </p:spPr>
        <p:txBody>
          <a:bodyPr>
            <a:noAutofit/>
          </a:bodyPr>
          <a:lstStyle>
            <a:lvl1pPr>
              <a:spcBef>
                <a:spcPts val="938"/>
              </a:spcBef>
              <a:buClr>
                <a:srgbClr val="27AAE2"/>
              </a:buClr>
              <a:defRPr sz="1562"/>
            </a:lvl1pPr>
            <a:lvl2pPr marL="360920" indent="-181080">
              <a:spcBef>
                <a:spcPts val="235"/>
              </a:spcBef>
              <a:defRPr sz="1406"/>
            </a:lvl2pPr>
            <a:lvl3pPr>
              <a:defRPr sz="1406"/>
            </a:lvl3pPr>
            <a:lvl4pPr>
              <a:defRPr sz="1406"/>
            </a:lvl4pPr>
            <a:lvl5pPr>
              <a:defRPr sz="1406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7439" y="5062598"/>
            <a:ext cx="2133599" cy="273844"/>
          </a:xfrm>
          <a:prstGeom prst="rect">
            <a:avLst/>
          </a:prstGeom>
        </p:spPr>
        <p:txBody>
          <a:bodyPr/>
          <a:lstStyle/>
          <a:p>
            <a:fld id="{A501FA17-877A-4087-8BBA-2DF39F98692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850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vy 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95457"/>
            <a:ext cx="7242888" cy="857250"/>
          </a:xfrm>
        </p:spPr>
        <p:txBody>
          <a:bodyPr anchor="b" anchorCtr="0">
            <a:noAutofit/>
          </a:bodyPr>
          <a:lstStyle>
            <a:lvl1pPr>
              <a:lnSpc>
                <a:spcPct val="80000"/>
              </a:lnSpc>
              <a:defRPr sz="2188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spcBef>
                <a:spcPts val="1406"/>
              </a:spcBef>
              <a:buClr>
                <a:srgbClr val="27AAE2"/>
              </a:buClr>
              <a:defRPr sz="2031"/>
            </a:lvl1pPr>
            <a:lvl2pPr>
              <a:buClr>
                <a:srgbClr val="27AAE2"/>
              </a:buClr>
              <a:defRPr/>
            </a:lvl2pPr>
            <a:lvl3pPr>
              <a:buClr>
                <a:srgbClr val="27AAE2"/>
              </a:buClr>
              <a:defRPr/>
            </a:lvl3pPr>
            <a:lvl4pPr>
              <a:buClr>
                <a:srgbClr val="27AAE2"/>
              </a:buClr>
              <a:defRPr/>
            </a:lvl4pPr>
            <a:lvl5pPr>
              <a:buClr>
                <a:srgbClr val="27AAE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7439" y="5062598"/>
            <a:ext cx="2133599" cy="273844"/>
          </a:xfrm>
          <a:prstGeom prst="rect">
            <a:avLst/>
          </a:prstGeom>
        </p:spPr>
        <p:txBody>
          <a:bodyPr/>
          <a:lstStyle/>
          <a:p>
            <a:fld id="{A501FA17-877A-4087-8BBA-2DF39F98692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310245" y="541622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9969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5598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385765"/>
            <a:ext cx="8766176" cy="2512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11150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000" y="902494"/>
            <a:ext cx="8637588" cy="3405188"/>
          </a:xfrm>
          <a:prstGeom prst="rect">
            <a:avLst/>
          </a:prstGeom>
        </p:spPr>
        <p:txBody>
          <a:bodyPr/>
          <a:lstStyle>
            <a:lvl1pPr marL="127401" indent="-127401">
              <a:defRPr/>
            </a:lvl1pPr>
            <a:lvl3pPr marL="520320" indent="-138117">
              <a:defRPr/>
            </a:lvl3pPr>
            <a:lvl4pPr marL="644149" indent="-126210">
              <a:defRPr/>
            </a:lvl4pPr>
            <a:lvl5pPr marL="815604" indent="-129782"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44833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766764"/>
            <a:ext cx="8229600" cy="32027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714502"/>
            <a:ext cx="3886200" cy="2880122"/>
          </a:xfrm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57201" y="4743452"/>
            <a:ext cx="5562600" cy="17383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srgbClr val="003F6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6553201" y="4743452"/>
            <a:ext cx="2133599" cy="17383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BB7660-FBDB-4437-B05A-C9040D180544}" type="slidenum">
              <a:rPr lang="en-US">
                <a:solidFill>
                  <a:prstClr val="white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58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516" y="82085"/>
            <a:ext cx="595804" cy="5574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198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52659" indent="-152659">
              <a:buFont typeface="Wingdings" panose="05000000000000000000" pitchFamily="2" charset="2"/>
              <a:buChar char="§"/>
              <a:defRPr/>
            </a:lvl1pPr>
            <a:lvl3pPr marL="788079" indent="-180415">
              <a:buFont typeface="Wingdings" panose="05000000000000000000" pitchFamily="2" charset="2"/>
              <a:buChar char="§"/>
              <a:defRPr/>
            </a:lvl3pPr>
            <a:lvl4pPr>
              <a:defRPr sz="1399"/>
            </a:lvl4pPr>
            <a:lvl5pPr>
              <a:defRPr sz="1399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7061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4990201"/>
            <a:ext cx="9157448" cy="188348"/>
          </a:xfrm>
          <a:prstGeom prst="rect">
            <a:avLst/>
          </a:prstGeom>
          <a:solidFill>
            <a:srgbClr val="27A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532461" y="2041841"/>
            <a:ext cx="5979346" cy="55427"/>
          </a:xfrm>
          <a:prstGeom prst="rect">
            <a:avLst/>
          </a:prstGeom>
          <a:gradFill>
            <a:gsLst>
              <a:gs pos="53000">
                <a:srgbClr val="86C10D"/>
              </a:gs>
              <a:gs pos="100000">
                <a:srgbClr val="27AAE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7353" y="857232"/>
            <a:ext cx="5954453" cy="1102519"/>
          </a:xfrm>
        </p:spPr>
        <p:txBody>
          <a:bodyPr anchor="b" anchorCtr="0">
            <a:noAutofit/>
          </a:bodyPr>
          <a:lstStyle>
            <a:lvl1pPr algn="l">
              <a:defRPr sz="3125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7586" y="2160210"/>
            <a:ext cx="5295332" cy="780651"/>
          </a:xfrm>
        </p:spPr>
        <p:txBody>
          <a:bodyPr>
            <a:noAutofit/>
          </a:bodyPr>
          <a:lstStyle>
            <a:lvl1pPr marL="0" indent="0" algn="l">
              <a:buNone/>
              <a:defRPr sz="1875" b="1">
                <a:solidFill>
                  <a:schemeClr val="bg1"/>
                </a:solidFill>
              </a:defRPr>
            </a:lvl1pPr>
            <a:lvl2pPr marL="408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4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28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7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56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0" y="4986786"/>
            <a:ext cx="9144000" cy="4855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558" y="1690186"/>
            <a:ext cx="3595216" cy="33670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74" y="3282028"/>
            <a:ext cx="4667961" cy="142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8087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0587"/>
            <a:ext cx="8229600" cy="857250"/>
          </a:xfrm>
        </p:spPr>
        <p:txBody>
          <a:bodyPr anchor="b" anchorCtr="0">
            <a:noAutofit/>
          </a:bodyPr>
          <a:lstStyle>
            <a:lvl1pPr>
              <a:lnSpc>
                <a:spcPct val="80000"/>
              </a:lnSpc>
              <a:defRPr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spcBef>
                <a:spcPts val="1406"/>
              </a:spcBef>
              <a:buClr>
                <a:srgbClr val="27AAE2"/>
              </a:buClr>
              <a:defRPr sz="2031">
                <a:latin typeface="IBM Plex Sans" charset="0"/>
                <a:ea typeface="IBM Plex Sans" charset="0"/>
                <a:cs typeface="IBM Plex Sans" charset="0"/>
              </a:defRPr>
            </a:lvl1pPr>
            <a:lvl2pPr>
              <a:buClr>
                <a:srgbClr val="27AAE2"/>
              </a:buClr>
              <a:defRPr>
                <a:latin typeface="IBM Plex Sans" charset="0"/>
                <a:ea typeface="IBM Plex Sans" charset="0"/>
                <a:cs typeface="IBM Plex Sans" charset="0"/>
              </a:defRPr>
            </a:lvl2pPr>
            <a:lvl3pPr>
              <a:buClr>
                <a:srgbClr val="27AAE2"/>
              </a:buClr>
              <a:defRPr>
                <a:latin typeface="IBM Plex Sans" charset="0"/>
                <a:ea typeface="IBM Plex Sans" charset="0"/>
                <a:cs typeface="IBM Plex Sans" charset="0"/>
              </a:defRPr>
            </a:lvl3pPr>
            <a:lvl4pPr>
              <a:buClr>
                <a:srgbClr val="27AAE2"/>
              </a:buClr>
              <a:defRPr>
                <a:latin typeface="IBM Plex Sans" charset="0"/>
                <a:ea typeface="IBM Plex Sans" charset="0"/>
                <a:cs typeface="IBM Plex Sans" charset="0"/>
              </a:defRPr>
            </a:lvl4pPr>
            <a:lvl5pPr>
              <a:buClr>
                <a:srgbClr val="27AAE2"/>
              </a:buClr>
              <a:defRPr>
                <a:latin typeface="IBM Plex Sans" charset="0"/>
                <a:ea typeface="IBM Plex Sans" charset="0"/>
                <a:cs typeface="IBM Plex Sans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5600536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253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ullets with Addt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0588"/>
            <a:ext cx="8229600" cy="857250"/>
          </a:xfrm>
        </p:spPr>
        <p:txBody>
          <a:bodyPr anchor="b" anchorCtr="0"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00150"/>
            <a:ext cx="3056657" cy="3394473"/>
          </a:xfrm>
        </p:spPr>
        <p:txBody>
          <a:bodyPr>
            <a:noAutofit/>
          </a:bodyPr>
          <a:lstStyle>
            <a:lvl1pPr>
              <a:spcBef>
                <a:spcPts val="938"/>
              </a:spcBef>
              <a:buClr>
                <a:srgbClr val="27AAE2"/>
              </a:buClr>
              <a:defRPr sz="1562"/>
            </a:lvl1pPr>
            <a:lvl2pPr marL="360920" indent="-181080">
              <a:spcBef>
                <a:spcPts val="235"/>
              </a:spcBef>
              <a:defRPr sz="1406"/>
            </a:lvl2pPr>
            <a:lvl3pPr>
              <a:defRPr sz="1406"/>
            </a:lvl3pPr>
            <a:lvl4pPr>
              <a:defRPr sz="1406"/>
            </a:lvl4pPr>
            <a:lvl5pPr>
              <a:defRPr sz="1406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7439" y="5062598"/>
            <a:ext cx="2133599" cy="273844"/>
          </a:xfrm>
          <a:prstGeom prst="rect">
            <a:avLst/>
          </a:prstGeom>
        </p:spPr>
        <p:txBody>
          <a:bodyPr/>
          <a:lstStyle/>
          <a:p>
            <a:fld id="{A501FA17-877A-4087-8BBA-2DF39F98692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7052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vy 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95457"/>
            <a:ext cx="7242888" cy="857250"/>
          </a:xfrm>
        </p:spPr>
        <p:txBody>
          <a:bodyPr anchor="b" anchorCtr="0">
            <a:noAutofit/>
          </a:bodyPr>
          <a:lstStyle>
            <a:lvl1pPr>
              <a:lnSpc>
                <a:spcPct val="80000"/>
              </a:lnSpc>
              <a:defRPr sz="2188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spcBef>
                <a:spcPts val="1406"/>
              </a:spcBef>
              <a:buClr>
                <a:srgbClr val="27AAE2"/>
              </a:buClr>
              <a:defRPr sz="2031"/>
            </a:lvl1pPr>
            <a:lvl2pPr>
              <a:buClr>
                <a:srgbClr val="27AAE2"/>
              </a:buClr>
              <a:defRPr/>
            </a:lvl2pPr>
            <a:lvl3pPr>
              <a:buClr>
                <a:srgbClr val="27AAE2"/>
              </a:buClr>
              <a:defRPr/>
            </a:lvl3pPr>
            <a:lvl4pPr>
              <a:buClr>
                <a:srgbClr val="27AAE2"/>
              </a:buClr>
              <a:defRPr/>
            </a:lvl4pPr>
            <a:lvl5pPr>
              <a:buClr>
                <a:srgbClr val="27AAE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7439" y="5062598"/>
            <a:ext cx="2133599" cy="273844"/>
          </a:xfrm>
          <a:prstGeom prst="rect">
            <a:avLst/>
          </a:prstGeom>
        </p:spPr>
        <p:txBody>
          <a:bodyPr/>
          <a:lstStyle/>
          <a:p>
            <a:fld id="{A501FA17-877A-4087-8BBA-2DF39F98692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470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0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385765"/>
            <a:ext cx="8766176" cy="2512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5521022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6252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000" y="902494"/>
            <a:ext cx="8637588" cy="3405188"/>
          </a:xfrm>
          <a:prstGeom prst="rect">
            <a:avLst/>
          </a:prstGeom>
        </p:spPr>
        <p:txBody>
          <a:bodyPr/>
          <a:lstStyle>
            <a:lvl1pPr marL="127401" indent="-127401">
              <a:defRPr/>
            </a:lvl1pPr>
            <a:lvl3pPr marL="520320" indent="-138117">
              <a:defRPr/>
            </a:lvl3pPr>
            <a:lvl4pPr marL="644149" indent="-126210">
              <a:defRPr/>
            </a:lvl4pPr>
            <a:lvl5pPr marL="815604" indent="-129782"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974387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766764"/>
            <a:ext cx="8229600" cy="32027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714502"/>
            <a:ext cx="3886200" cy="2880122"/>
          </a:xfrm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57201" y="4743452"/>
            <a:ext cx="5562600" cy="17383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srgbClr val="003F6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6553201" y="4743452"/>
            <a:ext cx="2133599" cy="17383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BB7660-FBDB-4437-B05A-C9040D180544}" type="slidenum">
              <a:rPr lang="en-US">
                <a:solidFill>
                  <a:prstClr val="white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1376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7392011" y="4862802"/>
            <a:ext cx="1517205" cy="1017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110" tIns="20110" rIns="20110" bIns="20110" anchor="ctr">
            <a:spAutoFit/>
          </a:bodyPr>
          <a:lstStyle/>
          <a:p>
            <a:pPr algn="r">
              <a:defRPr sz="1800"/>
            </a:pPr>
            <a:r>
              <a:rPr sz="397" dirty="0">
                <a:solidFill>
                  <a:srgbClr val="003F6C"/>
                </a:solidFill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© </a:t>
            </a:r>
            <a:r>
              <a:rPr sz="397" dirty="0">
                <a:solidFill>
                  <a:srgbClr val="003F6C"/>
                </a:solidFill>
                <a:uFill>
                  <a:solidFill>
                    <a:srgbClr val="0000FF"/>
                  </a:solidFill>
                </a:uFill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Copyright IBM Corporation 2016</a:t>
            </a:r>
            <a:endParaRPr sz="397" dirty="0">
              <a:solidFill>
                <a:srgbClr val="003F6C"/>
              </a:solidFill>
              <a:uFill>
                <a:solidFill>
                  <a:srgbClr val="0000FF"/>
                </a:solidFill>
              </a:uFill>
              <a:latin typeface="HelvNeue Roman for IBM"/>
              <a:ea typeface="HelvNeue Roman for IBM"/>
              <a:cs typeface="HelvNeue Roman for IBM"/>
              <a:sym typeface="HelvNeue Roman for IBM"/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212585104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7764" y="1691751"/>
            <a:ext cx="3321423" cy="3151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3" t="34772" r="37510" b="6183"/>
          <a:stretch/>
        </p:blipFill>
        <p:spPr>
          <a:xfrm>
            <a:off x="567586" y="3164754"/>
            <a:ext cx="4945708" cy="1629403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0" y="4990201"/>
            <a:ext cx="9157448" cy="188348"/>
          </a:xfrm>
          <a:prstGeom prst="rect">
            <a:avLst/>
          </a:prstGeom>
          <a:solidFill>
            <a:srgbClr val="27A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532461" y="2041841"/>
            <a:ext cx="5979346" cy="55427"/>
          </a:xfrm>
          <a:prstGeom prst="rect">
            <a:avLst/>
          </a:prstGeom>
          <a:gradFill>
            <a:gsLst>
              <a:gs pos="53000">
                <a:srgbClr val="86C10D"/>
              </a:gs>
              <a:gs pos="100000">
                <a:srgbClr val="27AAE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7353" y="857232"/>
            <a:ext cx="5954453" cy="1102519"/>
          </a:xfrm>
        </p:spPr>
        <p:txBody>
          <a:bodyPr anchor="b" anchorCtr="0">
            <a:noAutofit/>
          </a:bodyPr>
          <a:lstStyle>
            <a:lvl1pPr algn="l">
              <a:defRPr sz="3125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7586" y="2160210"/>
            <a:ext cx="5295332" cy="780651"/>
          </a:xfrm>
        </p:spPr>
        <p:txBody>
          <a:bodyPr>
            <a:noAutofit/>
          </a:bodyPr>
          <a:lstStyle>
            <a:lvl1pPr marL="0" indent="0" algn="l">
              <a:buNone/>
              <a:defRPr sz="1875" b="1">
                <a:solidFill>
                  <a:srgbClr val="0A141D"/>
                </a:solidFill>
              </a:defRPr>
            </a:lvl1pPr>
            <a:lvl2pPr marL="408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4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28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7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56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0" y="4986786"/>
            <a:ext cx="9144000" cy="4855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1787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4" y="3304978"/>
            <a:ext cx="7772797" cy="1021953"/>
          </a:xfrm>
        </p:spPr>
        <p:txBody>
          <a:bodyPr/>
          <a:lstStyle>
            <a:lvl1pPr algn="l">
              <a:defRPr sz="2398" b="1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4" y="2179837"/>
            <a:ext cx="7772797" cy="1125141"/>
          </a:xfrm>
        </p:spPr>
        <p:txBody>
          <a:bodyPr anchor="b"/>
          <a:lstStyle>
            <a:lvl1pPr marL="0" indent="0">
              <a:buNone/>
              <a:defRPr sz="1199"/>
            </a:lvl1pPr>
            <a:lvl2pPr marL="285493" indent="0">
              <a:buNone/>
              <a:defRPr sz="1124"/>
            </a:lvl2pPr>
            <a:lvl3pPr marL="570986" indent="0">
              <a:buNone/>
              <a:defRPr sz="999"/>
            </a:lvl3pPr>
            <a:lvl4pPr marL="856478" indent="0">
              <a:buNone/>
              <a:defRPr sz="874"/>
            </a:lvl4pPr>
            <a:lvl5pPr marL="1141971" indent="0">
              <a:buNone/>
              <a:defRPr sz="874"/>
            </a:lvl5pPr>
            <a:lvl6pPr marL="1427464" indent="0">
              <a:buNone/>
              <a:defRPr sz="874"/>
            </a:lvl6pPr>
            <a:lvl7pPr marL="1712957" indent="0">
              <a:buNone/>
              <a:defRPr sz="874"/>
            </a:lvl7pPr>
            <a:lvl8pPr marL="1998450" indent="0">
              <a:buNone/>
              <a:defRPr sz="874"/>
            </a:lvl8pPr>
            <a:lvl9pPr marL="2283943" indent="0">
              <a:buNone/>
              <a:defRPr sz="874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516" y="82085"/>
            <a:ext cx="595804" cy="55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865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0587"/>
            <a:ext cx="8229600" cy="857250"/>
          </a:xfrm>
        </p:spPr>
        <p:txBody>
          <a:bodyPr anchor="b" anchorCtr="0">
            <a:noAutofit/>
          </a:bodyPr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spcBef>
                <a:spcPts val="1406"/>
              </a:spcBef>
              <a:buClr>
                <a:srgbClr val="27AAE2"/>
              </a:buClr>
              <a:defRPr sz="2031"/>
            </a:lvl1pPr>
            <a:lvl2pPr>
              <a:buClr>
                <a:srgbClr val="27AAE2"/>
              </a:buClr>
              <a:defRPr/>
            </a:lvl2pPr>
            <a:lvl3pPr>
              <a:buClr>
                <a:srgbClr val="27AAE2"/>
              </a:buClr>
              <a:defRPr/>
            </a:lvl3pPr>
            <a:lvl4pPr>
              <a:buClr>
                <a:srgbClr val="27AAE2"/>
              </a:buClr>
              <a:defRPr/>
            </a:lvl4pPr>
            <a:lvl5pPr>
              <a:buClr>
                <a:srgbClr val="27AAE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5428257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1116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ullets with Addt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0588"/>
            <a:ext cx="8229600" cy="857250"/>
          </a:xfrm>
        </p:spPr>
        <p:txBody>
          <a:bodyPr anchor="b" anchorCtr="0"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00150"/>
            <a:ext cx="3056657" cy="3394473"/>
          </a:xfrm>
        </p:spPr>
        <p:txBody>
          <a:bodyPr>
            <a:noAutofit/>
          </a:bodyPr>
          <a:lstStyle>
            <a:lvl1pPr>
              <a:spcBef>
                <a:spcPts val="938"/>
              </a:spcBef>
              <a:buClr>
                <a:srgbClr val="27AAE2"/>
              </a:buClr>
              <a:defRPr sz="1562"/>
            </a:lvl1pPr>
            <a:lvl2pPr marL="360920" indent="-181080">
              <a:spcBef>
                <a:spcPts val="235"/>
              </a:spcBef>
              <a:defRPr sz="1406"/>
            </a:lvl2pPr>
            <a:lvl3pPr>
              <a:defRPr sz="1406"/>
            </a:lvl3pPr>
            <a:lvl4pPr>
              <a:defRPr sz="1406"/>
            </a:lvl4pPr>
            <a:lvl5pPr>
              <a:defRPr sz="1406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7439" y="5062598"/>
            <a:ext cx="2133599" cy="273844"/>
          </a:xfrm>
          <a:prstGeom prst="rect">
            <a:avLst/>
          </a:prstGeom>
        </p:spPr>
        <p:txBody>
          <a:bodyPr/>
          <a:lstStyle/>
          <a:p>
            <a:fld id="{A501FA17-877A-4087-8BBA-2DF39F98692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2192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vy 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95457"/>
            <a:ext cx="7242888" cy="857250"/>
          </a:xfrm>
        </p:spPr>
        <p:txBody>
          <a:bodyPr anchor="b" anchorCtr="0">
            <a:noAutofit/>
          </a:bodyPr>
          <a:lstStyle>
            <a:lvl1pPr>
              <a:lnSpc>
                <a:spcPct val="80000"/>
              </a:lnSpc>
              <a:defRPr sz="2188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spcBef>
                <a:spcPts val="1406"/>
              </a:spcBef>
              <a:buClr>
                <a:srgbClr val="27AAE2"/>
              </a:buClr>
              <a:defRPr sz="2031"/>
            </a:lvl1pPr>
            <a:lvl2pPr>
              <a:buClr>
                <a:srgbClr val="27AAE2"/>
              </a:buClr>
              <a:defRPr/>
            </a:lvl2pPr>
            <a:lvl3pPr>
              <a:buClr>
                <a:srgbClr val="27AAE2"/>
              </a:buClr>
              <a:defRPr/>
            </a:lvl3pPr>
            <a:lvl4pPr>
              <a:buClr>
                <a:srgbClr val="27AAE2"/>
              </a:buClr>
              <a:defRPr/>
            </a:lvl4pPr>
            <a:lvl5pPr>
              <a:buClr>
                <a:srgbClr val="27AAE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7439" y="5062598"/>
            <a:ext cx="2133599" cy="273844"/>
          </a:xfrm>
          <a:prstGeom prst="rect">
            <a:avLst/>
          </a:prstGeom>
        </p:spPr>
        <p:txBody>
          <a:bodyPr/>
          <a:lstStyle/>
          <a:p>
            <a:fld id="{A501FA17-877A-4087-8BBA-2DF39F98692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037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99623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385765"/>
            <a:ext cx="8766176" cy="2512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907620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000" y="902494"/>
            <a:ext cx="8637588" cy="3405188"/>
          </a:xfrm>
          <a:prstGeom prst="rect">
            <a:avLst/>
          </a:prstGeom>
        </p:spPr>
        <p:txBody>
          <a:bodyPr/>
          <a:lstStyle>
            <a:lvl1pPr marL="127401" indent="-127401">
              <a:defRPr/>
            </a:lvl1pPr>
            <a:lvl3pPr marL="520320" indent="-138117">
              <a:defRPr/>
            </a:lvl3pPr>
            <a:lvl4pPr marL="644149" indent="-126210">
              <a:defRPr/>
            </a:lvl4pPr>
            <a:lvl5pPr marL="815604" indent="-129782"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490399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766764"/>
            <a:ext cx="8229600" cy="32027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714502"/>
            <a:ext cx="3886200" cy="2880122"/>
          </a:xfrm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57201" y="4743452"/>
            <a:ext cx="5562600" cy="17383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srgbClr val="003F6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6553201" y="4743452"/>
            <a:ext cx="2133599" cy="17383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BB7660-FBDB-4437-B05A-C9040D180544}" type="slidenum">
              <a:rPr lang="en-US">
                <a:solidFill>
                  <a:prstClr val="white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prstClr val="white">
                    <a:lumMod val="50000"/>
                  </a:prst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35635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7392011" y="4862802"/>
            <a:ext cx="1517205" cy="1017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110" tIns="20110" rIns="20110" bIns="20110" anchor="ctr">
            <a:spAutoFit/>
          </a:bodyPr>
          <a:lstStyle/>
          <a:p>
            <a:pPr algn="r">
              <a:defRPr sz="1800"/>
            </a:pPr>
            <a:r>
              <a:rPr sz="397" dirty="0">
                <a:solidFill>
                  <a:srgbClr val="003F6C"/>
                </a:solidFill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© </a:t>
            </a:r>
            <a:r>
              <a:rPr sz="397" dirty="0">
                <a:solidFill>
                  <a:srgbClr val="003F6C"/>
                </a:solidFill>
                <a:uFill>
                  <a:solidFill>
                    <a:srgbClr val="0000FF"/>
                  </a:solidFill>
                </a:uFill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Copyright IBM Corporation 2016</a:t>
            </a:r>
            <a:endParaRPr sz="397" dirty="0">
              <a:solidFill>
                <a:srgbClr val="003F6C"/>
              </a:solidFill>
              <a:uFill>
                <a:solidFill>
                  <a:srgbClr val="0000FF"/>
                </a:solidFill>
              </a:uFill>
              <a:latin typeface="HelvNeue Roman for IBM"/>
              <a:ea typeface="HelvNeue Roman for IBM"/>
              <a:cs typeface="HelvNeue Roman for IBM"/>
              <a:sym typeface="HelvNeue Roman for IBM"/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1903266401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spect="1" noChangeArrowheads="1"/>
          </p:cNvSpPr>
          <p:nvPr>
            <p:ph type="ctrTitle"/>
          </p:nvPr>
        </p:nvSpPr>
        <p:spPr>
          <a:xfrm>
            <a:off x="460376" y="811610"/>
            <a:ext cx="7676555" cy="1324570"/>
          </a:xfrm>
        </p:spPr>
        <p:txBody>
          <a:bodyPr anchor="b"/>
          <a:lstStyle>
            <a:lvl1pPr>
              <a:lnSpc>
                <a:spcPct val="95000"/>
              </a:lnSpc>
              <a:defRPr sz="2797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0376" y="2476500"/>
            <a:ext cx="4788297" cy="624086"/>
          </a:xfrm>
        </p:spPr>
        <p:txBody>
          <a:bodyPr/>
          <a:lstStyle>
            <a:lvl1pPr marL="0" indent="0">
              <a:buFontTx/>
              <a:buNone/>
              <a:defRPr sz="1798" b="1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4" name="Rectangle 6"/>
          <p:cNvSpPr>
            <a:spLocks noChangeArrowheads="1"/>
          </p:cNvSpPr>
          <p:nvPr userDrawn="1"/>
        </p:nvSpPr>
        <p:spPr bwMode="black">
          <a:xfrm>
            <a:off x="7945291" y="4855642"/>
            <a:ext cx="1129552" cy="188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125" tIns="41063" rIns="82125" bIns="41063">
            <a:spAutoFit/>
          </a:bodyPr>
          <a:lstStyle/>
          <a:p>
            <a:pPr algn="r" defTabSz="91357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687" dirty="0">
                <a:solidFill>
                  <a:srgbClr val="FFFFFF"/>
                </a:solidFill>
                <a:ea typeface="MS PGothic" charset="0"/>
                <a:cs typeface="MS PGothic" charset="0"/>
              </a:rPr>
              <a:t>© 2017 Senzing</a:t>
            </a:r>
          </a:p>
        </p:txBody>
      </p:sp>
    </p:spTree>
    <p:extLst>
      <p:ext uri="{BB962C8B-B14F-4D97-AF65-F5344CB8AC3E}">
        <p14:creationId xmlns:p14="http://schemas.microsoft.com/office/powerpoint/2010/main" val="108766005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21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521" y="54789"/>
            <a:ext cx="604723" cy="5663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198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52659" indent="-152659">
              <a:buFont typeface="Wingdings" panose="05000000000000000000" pitchFamily="2" charset="2"/>
              <a:buChar char="§"/>
              <a:defRPr/>
            </a:lvl1pPr>
            <a:lvl3pPr marL="788079" indent="-180415">
              <a:buFont typeface="Wingdings" panose="05000000000000000000" pitchFamily="2" charset="2"/>
              <a:buChar char="§"/>
              <a:defRPr/>
            </a:lvl3pPr>
            <a:lvl4pPr>
              <a:defRPr sz="1399"/>
            </a:lvl4pPr>
            <a:lvl5pPr>
              <a:defRPr sz="1399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5258532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0985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0376" y="1367235"/>
            <a:ext cx="3998547" cy="3372446"/>
          </a:xfrm>
        </p:spPr>
        <p:txBody>
          <a:bodyPr/>
          <a:lstStyle>
            <a:lvl1pPr>
              <a:defRPr sz="1798"/>
            </a:lvl1pPr>
            <a:lvl2pPr>
              <a:defRPr sz="1599"/>
            </a:lvl2pPr>
            <a:lvl3pPr>
              <a:defRPr sz="1399"/>
            </a:lvl3pPr>
            <a:lvl4pPr>
              <a:defRPr sz="1199"/>
            </a:lvl4pPr>
            <a:lvl5pPr>
              <a:defRPr sz="1199"/>
            </a:lvl5pPr>
            <a:lvl6pPr>
              <a:defRPr sz="1124"/>
            </a:lvl6pPr>
            <a:lvl7pPr>
              <a:defRPr sz="1124"/>
            </a:lvl7pPr>
            <a:lvl8pPr>
              <a:defRPr sz="1124"/>
            </a:lvl8pPr>
            <a:lvl9pPr>
              <a:defRPr sz="1124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0"/>
          </p:nvPr>
        </p:nvSpPr>
        <p:spPr>
          <a:xfrm>
            <a:off x="4652698" y="1369095"/>
            <a:ext cx="3998547" cy="3372446"/>
          </a:xfrm>
        </p:spPr>
        <p:txBody>
          <a:bodyPr/>
          <a:lstStyle>
            <a:lvl1pPr>
              <a:defRPr sz="1798"/>
            </a:lvl1pPr>
            <a:lvl2pPr>
              <a:defRPr sz="1599"/>
            </a:lvl2pPr>
            <a:lvl3pPr>
              <a:defRPr sz="1399"/>
            </a:lvl3pPr>
            <a:lvl4pPr>
              <a:defRPr sz="1199"/>
            </a:lvl4pPr>
            <a:lvl5pPr>
              <a:defRPr sz="1199"/>
            </a:lvl5pPr>
            <a:lvl6pPr>
              <a:defRPr sz="1124"/>
            </a:lvl6pPr>
            <a:lvl7pPr>
              <a:defRPr sz="1124"/>
            </a:lvl7pPr>
            <a:lvl8pPr>
              <a:defRPr sz="1124"/>
            </a:lvl8pPr>
            <a:lvl9pPr>
              <a:defRPr sz="1124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516" y="82085"/>
            <a:ext cx="595804" cy="55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89687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4" y="3304978"/>
            <a:ext cx="7772797" cy="1021953"/>
          </a:xfrm>
        </p:spPr>
        <p:txBody>
          <a:bodyPr/>
          <a:lstStyle>
            <a:lvl1pPr algn="l">
              <a:defRPr sz="2398" b="1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4" y="2179837"/>
            <a:ext cx="7772797" cy="1125141"/>
          </a:xfrm>
        </p:spPr>
        <p:txBody>
          <a:bodyPr anchor="b"/>
          <a:lstStyle>
            <a:lvl1pPr marL="0" indent="0">
              <a:buNone/>
              <a:defRPr sz="1199"/>
            </a:lvl1pPr>
            <a:lvl2pPr marL="285493" indent="0">
              <a:buNone/>
              <a:defRPr sz="1124"/>
            </a:lvl2pPr>
            <a:lvl3pPr marL="570986" indent="0">
              <a:buNone/>
              <a:defRPr sz="999"/>
            </a:lvl3pPr>
            <a:lvl4pPr marL="856478" indent="0">
              <a:buNone/>
              <a:defRPr sz="874"/>
            </a:lvl4pPr>
            <a:lvl5pPr marL="1141971" indent="0">
              <a:buNone/>
              <a:defRPr sz="874"/>
            </a:lvl5pPr>
            <a:lvl6pPr marL="1427464" indent="0">
              <a:buNone/>
              <a:defRPr sz="874"/>
            </a:lvl6pPr>
            <a:lvl7pPr marL="1712957" indent="0">
              <a:buNone/>
              <a:defRPr sz="874"/>
            </a:lvl7pPr>
            <a:lvl8pPr marL="1998450" indent="0">
              <a:buNone/>
              <a:defRPr sz="874"/>
            </a:lvl8pPr>
            <a:lvl9pPr marL="2283943" indent="0">
              <a:buNone/>
              <a:defRPr sz="874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521" y="54789"/>
            <a:ext cx="604723" cy="56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7279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0376" y="1367235"/>
            <a:ext cx="3998547" cy="3372446"/>
          </a:xfrm>
        </p:spPr>
        <p:txBody>
          <a:bodyPr/>
          <a:lstStyle>
            <a:lvl1pPr>
              <a:defRPr sz="1798"/>
            </a:lvl1pPr>
            <a:lvl2pPr>
              <a:defRPr sz="1599"/>
            </a:lvl2pPr>
            <a:lvl3pPr>
              <a:defRPr sz="1399"/>
            </a:lvl3pPr>
            <a:lvl4pPr>
              <a:defRPr sz="1199"/>
            </a:lvl4pPr>
            <a:lvl5pPr>
              <a:defRPr sz="1199"/>
            </a:lvl5pPr>
            <a:lvl6pPr>
              <a:defRPr sz="1124"/>
            </a:lvl6pPr>
            <a:lvl7pPr>
              <a:defRPr sz="1124"/>
            </a:lvl7pPr>
            <a:lvl8pPr>
              <a:defRPr sz="1124"/>
            </a:lvl8pPr>
            <a:lvl9pPr>
              <a:defRPr sz="1124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0"/>
          </p:nvPr>
        </p:nvSpPr>
        <p:spPr>
          <a:xfrm>
            <a:off x="4652698" y="1369095"/>
            <a:ext cx="3998547" cy="3372446"/>
          </a:xfrm>
        </p:spPr>
        <p:txBody>
          <a:bodyPr/>
          <a:lstStyle>
            <a:lvl1pPr>
              <a:defRPr sz="1798"/>
            </a:lvl1pPr>
            <a:lvl2pPr>
              <a:defRPr sz="1599"/>
            </a:lvl2pPr>
            <a:lvl3pPr>
              <a:defRPr sz="1399"/>
            </a:lvl3pPr>
            <a:lvl4pPr>
              <a:defRPr sz="1199"/>
            </a:lvl4pPr>
            <a:lvl5pPr>
              <a:defRPr sz="1199"/>
            </a:lvl5pPr>
            <a:lvl6pPr>
              <a:defRPr sz="1124"/>
            </a:lvl6pPr>
            <a:lvl7pPr>
              <a:defRPr sz="1124"/>
            </a:lvl7pPr>
            <a:lvl8pPr>
              <a:defRPr sz="1124"/>
            </a:lvl8pPr>
            <a:lvl9pPr>
              <a:defRPr sz="1124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6564E74A-B3D2-4C44-87D7-6EAD0B42746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3640" y="94095"/>
            <a:ext cx="541931" cy="513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019272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399" y="1150939"/>
            <a:ext cx="4040188" cy="480218"/>
          </a:xfrm>
        </p:spPr>
        <p:txBody>
          <a:bodyPr anchor="b"/>
          <a:lstStyle>
            <a:lvl1pPr marL="0" indent="0">
              <a:buNone/>
              <a:defRPr sz="1798" b="1"/>
            </a:lvl1pPr>
            <a:lvl2pPr marL="285493" indent="0">
              <a:buNone/>
              <a:defRPr sz="1249" b="1"/>
            </a:lvl2pPr>
            <a:lvl3pPr marL="570986" indent="0">
              <a:buNone/>
              <a:defRPr sz="1124" b="1"/>
            </a:lvl3pPr>
            <a:lvl4pPr marL="856478" indent="0">
              <a:buNone/>
              <a:defRPr sz="999" b="1"/>
            </a:lvl4pPr>
            <a:lvl5pPr marL="1141971" indent="0">
              <a:buNone/>
              <a:defRPr sz="999" b="1"/>
            </a:lvl5pPr>
            <a:lvl6pPr marL="1427464" indent="0">
              <a:buNone/>
              <a:defRPr sz="999" b="1"/>
            </a:lvl6pPr>
            <a:lvl7pPr marL="1712957" indent="0">
              <a:buNone/>
              <a:defRPr sz="999" b="1"/>
            </a:lvl7pPr>
            <a:lvl8pPr marL="1998450" indent="0">
              <a:buNone/>
              <a:defRPr sz="999" b="1"/>
            </a:lvl8pPr>
            <a:lvl9pPr marL="2283943" indent="0">
              <a:buNone/>
              <a:defRPr sz="999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399" y="1631157"/>
            <a:ext cx="4040188" cy="2963665"/>
          </a:xfrm>
        </p:spPr>
        <p:txBody>
          <a:bodyPr/>
          <a:lstStyle>
            <a:lvl1pPr>
              <a:defRPr sz="1599"/>
            </a:lvl1pPr>
            <a:lvl2pPr>
              <a:defRPr sz="1399"/>
            </a:lvl2pPr>
            <a:lvl3pPr>
              <a:defRPr sz="1199"/>
            </a:lvl3pPr>
            <a:lvl4pPr>
              <a:defRPr sz="1199"/>
            </a:lvl4pPr>
            <a:lvl5pPr>
              <a:defRPr sz="1199"/>
            </a:lvl5pPr>
            <a:lvl6pPr>
              <a:defRPr sz="999"/>
            </a:lvl6pPr>
            <a:lvl7pPr>
              <a:defRPr sz="999"/>
            </a:lvl7pPr>
            <a:lvl8pPr>
              <a:defRPr sz="999"/>
            </a:lvl8pPr>
            <a:lvl9pPr>
              <a:defRPr sz="999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422" y="1150939"/>
            <a:ext cx="4041180" cy="480218"/>
          </a:xfrm>
        </p:spPr>
        <p:txBody>
          <a:bodyPr anchor="b"/>
          <a:lstStyle>
            <a:lvl1pPr marL="0" indent="0">
              <a:buNone/>
              <a:defRPr sz="1798" b="1"/>
            </a:lvl1pPr>
            <a:lvl2pPr marL="285493" indent="0">
              <a:buNone/>
              <a:defRPr sz="1249" b="1"/>
            </a:lvl2pPr>
            <a:lvl3pPr marL="570986" indent="0">
              <a:buNone/>
              <a:defRPr sz="1124" b="1"/>
            </a:lvl3pPr>
            <a:lvl4pPr marL="856478" indent="0">
              <a:buNone/>
              <a:defRPr sz="999" b="1"/>
            </a:lvl4pPr>
            <a:lvl5pPr marL="1141971" indent="0">
              <a:buNone/>
              <a:defRPr sz="999" b="1"/>
            </a:lvl5pPr>
            <a:lvl6pPr marL="1427464" indent="0">
              <a:buNone/>
              <a:defRPr sz="999" b="1"/>
            </a:lvl6pPr>
            <a:lvl7pPr marL="1712957" indent="0">
              <a:buNone/>
              <a:defRPr sz="999" b="1"/>
            </a:lvl7pPr>
            <a:lvl8pPr marL="1998450" indent="0">
              <a:buNone/>
              <a:defRPr sz="999" b="1"/>
            </a:lvl8pPr>
            <a:lvl9pPr marL="2283943" indent="0">
              <a:buNone/>
              <a:defRPr sz="999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422" y="1631157"/>
            <a:ext cx="4041180" cy="2963665"/>
          </a:xfrm>
        </p:spPr>
        <p:txBody>
          <a:bodyPr/>
          <a:lstStyle>
            <a:lvl1pPr>
              <a:defRPr sz="1599"/>
            </a:lvl1pPr>
            <a:lvl2pPr>
              <a:defRPr sz="1399"/>
            </a:lvl2pPr>
            <a:lvl3pPr>
              <a:defRPr sz="1199"/>
            </a:lvl3pPr>
            <a:lvl4pPr>
              <a:defRPr sz="1199"/>
            </a:lvl4pPr>
            <a:lvl5pPr>
              <a:defRPr sz="1199"/>
            </a:lvl5pPr>
            <a:lvl6pPr>
              <a:defRPr sz="999"/>
            </a:lvl6pPr>
            <a:lvl7pPr>
              <a:defRPr sz="999"/>
            </a:lvl7pPr>
            <a:lvl8pPr>
              <a:defRPr sz="999"/>
            </a:lvl8pPr>
            <a:lvl9pPr>
              <a:defRPr sz="999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0376" y="457399"/>
            <a:ext cx="8200673" cy="69353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="" xmlns:a16="http://schemas.microsoft.com/office/drawing/2014/main" id="{3C001AD3-030D-4234-B55E-C683D7CCD6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3640" y="94095"/>
            <a:ext cx="541931" cy="513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605284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5256910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="" xmlns:a16="http://schemas.microsoft.com/office/drawing/2014/main" id="{A68588C2-528B-4D72-9F4B-3FDFC4C85EB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3640" y="94095"/>
            <a:ext cx="541931" cy="513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49881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521" y="54789"/>
            <a:ext cx="604723" cy="56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0985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4852" y="457400"/>
            <a:ext cx="5111750" cy="4137422"/>
          </a:xfrm>
        </p:spPr>
        <p:txBody>
          <a:bodyPr/>
          <a:lstStyle>
            <a:lvl1pPr>
              <a:defRPr sz="1998"/>
            </a:lvl1pPr>
            <a:lvl2pPr>
              <a:defRPr sz="1798"/>
            </a:lvl2pPr>
            <a:lvl3pPr>
              <a:defRPr sz="1599"/>
            </a:lvl3pPr>
            <a:lvl4pPr>
              <a:defRPr sz="1399"/>
            </a:lvl4pPr>
            <a:lvl5pPr>
              <a:defRPr sz="1399"/>
            </a:lvl5pPr>
            <a:lvl6pPr>
              <a:defRPr sz="1249"/>
            </a:lvl6pPr>
            <a:lvl7pPr>
              <a:defRPr sz="1249"/>
            </a:lvl7pPr>
            <a:lvl8pPr>
              <a:defRPr sz="1249"/>
            </a:lvl8pPr>
            <a:lvl9pPr>
              <a:defRPr sz="1249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400" y="1314650"/>
            <a:ext cx="3008313" cy="3280171"/>
          </a:xfrm>
        </p:spPr>
        <p:txBody>
          <a:bodyPr/>
          <a:lstStyle>
            <a:lvl1pPr marL="0" indent="0">
              <a:buNone/>
              <a:defRPr sz="1599"/>
            </a:lvl1pPr>
            <a:lvl2pPr marL="285493" indent="0">
              <a:buNone/>
              <a:defRPr sz="749"/>
            </a:lvl2pPr>
            <a:lvl3pPr marL="570986" indent="0">
              <a:buNone/>
              <a:defRPr sz="624"/>
            </a:lvl3pPr>
            <a:lvl4pPr marL="856478" indent="0">
              <a:buNone/>
              <a:defRPr sz="562"/>
            </a:lvl4pPr>
            <a:lvl5pPr marL="1141971" indent="0">
              <a:buNone/>
              <a:defRPr sz="562"/>
            </a:lvl5pPr>
            <a:lvl6pPr marL="1427464" indent="0">
              <a:buNone/>
              <a:defRPr sz="562"/>
            </a:lvl6pPr>
            <a:lvl7pPr marL="1712957" indent="0">
              <a:buNone/>
              <a:defRPr sz="562"/>
            </a:lvl7pPr>
            <a:lvl8pPr marL="1998450" indent="0">
              <a:buNone/>
              <a:defRPr sz="562"/>
            </a:lvl8pPr>
            <a:lvl9pPr marL="2283943" indent="0">
              <a:buNone/>
              <a:defRPr sz="562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60375" y="457399"/>
            <a:ext cx="3005336" cy="857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37425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382" y="3659016"/>
            <a:ext cx="8182321" cy="424656"/>
          </a:xfrm>
        </p:spPr>
        <p:txBody>
          <a:bodyPr anchor="b"/>
          <a:lstStyle>
            <a:lvl1pPr algn="l">
              <a:defRPr sz="1399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5382" y="457399"/>
            <a:ext cx="8182321" cy="3147046"/>
          </a:xfrm>
        </p:spPr>
        <p:txBody>
          <a:bodyPr/>
          <a:lstStyle>
            <a:lvl1pPr marL="0" indent="0">
              <a:buNone/>
              <a:defRPr sz="1998"/>
            </a:lvl1pPr>
            <a:lvl2pPr marL="285493" indent="0">
              <a:buNone/>
              <a:defRPr sz="1748"/>
            </a:lvl2pPr>
            <a:lvl3pPr marL="570986" indent="0">
              <a:buNone/>
              <a:defRPr sz="1499"/>
            </a:lvl3pPr>
            <a:lvl4pPr marL="856478" indent="0">
              <a:buNone/>
              <a:defRPr sz="1249"/>
            </a:lvl4pPr>
            <a:lvl5pPr marL="1141971" indent="0">
              <a:buNone/>
              <a:defRPr sz="1249"/>
            </a:lvl5pPr>
            <a:lvl6pPr marL="1427464" indent="0">
              <a:buNone/>
              <a:defRPr sz="1249"/>
            </a:lvl6pPr>
            <a:lvl7pPr marL="1712957" indent="0">
              <a:buNone/>
              <a:defRPr sz="1249"/>
            </a:lvl7pPr>
            <a:lvl8pPr marL="1998450" indent="0">
              <a:buNone/>
              <a:defRPr sz="1249"/>
            </a:lvl8pPr>
            <a:lvl9pPr marL="2283943" indent="0">
              <a:buNone/>
              <a:defRPr sz="1249"/>
            </a:lvl9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5382" y="4083672"/>
            <a:ext cx="8182321" cy="604241"/>
          </a:xfrm>
        </p:spPr>
        <p:txBody>
          <a:bodyPr/>
          <a:lstStyle>
            <a:lvl1pPr marL="0" indent="0">
              <a:buNone/>
              <a:defRPr sz="999"/>
            </a:lvl1pPr>
            <a:lvl2pPr marL="285493" indent="0">
              <a:buNone/>
              <a:defRPr sz="749"/>
            </a:lvl2pPr>
            <a:lvl3pPr marL="570986" indent="0">
              <a:buNone/>
              <a:defRPr sz="624"/>
            </a:lvl3pPr>
            <a:lvl4pPr marL="856478" indent="0">
              <a:buNone/>
              <a:defRPr sz="562"/>
            </a:lvl4pPr>
            <a:lvl5pPr marL="1141971" indent="0">
              <a:buNone/>
              <a:defRPr sz="562"/>
            </a:lvl5pPr>
            <a:lvl6pPr marL="1427464" indent="0">
              <a:buNone/>
              <a:defRPr sz="562"/>
            </a:lvl6pPr>
            <a:lvl7pPr marL="1712957" indent="0">
              <a:buNone/>
              <a:defRPr sz="562"/>
            </a:lvl7pPr>
            <a:lvl8pPr marL="1998450" indent="0">
              <a:buNone/>
              <a:defRPr sz="562"/>
            </a:lvl8pPr>
            <a:lvl9pPr marL="2283943" indent="0">
              <a:buNone/>
              <a:defRPr sz="56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12266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4pPr>
              <a:defRPr sz="1199"/>
            </a:lvl4pPr>
            <a:lvl5pPr>
              <a:defRPr sz="1199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04262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02883" y="457399"/>
            <a:ext cx="1713508" cy="4282282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0375" y="457399"/>
            <a:ext cx="5047258" cy="4282282"/>
          </a:xfrm>
        </p:spPr>
        <p:txBody>
          <a:bodyPr vert="eaVert"/>
          <a:lstStyle>
            <a:lvl4pPr>
              <a:defRPr sz="1199"/>
            </a:lvl4pPr>
            <a:lvl5pPr>
              <a:defRPr sz="1199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322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399" y="1150939"/>
            <a:ext cx="4040188" cy="480218"/>
          </a:xfrm>
        </p:spPr>
        <p:txBody>
          <a:bodyPr anchor="b"/>
          <a:lstStyle>
            <a:lvl1pPr marL="0" indent="0">
              <a:buNone/>
              <a:defRPr sz="1798" b="1"/>
            </a:lvl1pPr>
            <a:lvl2pPr marL="285493" indent="0">
              <a:buNone/>
              <a:defRPr sz="1249" b="1"/>
            </a:lvl2pPr>
            <a:lvl3pPr marL="570986" indent="0">
              <a:buNone/>
              <a:defRPr sz="1124" b="1"/>
            </a:lvl3pPr>
            <a:lvl4pPr marL="856478" indent="0">
              <a:buNone/>
              <a:defRPr sz="999" b="1"/>
            </a:lvl4pPr>
            <a:lvl5pPr marL="1141971" indent="0">
              <a:buNone/>
              <a:defRPr sz="999" b="1"/>
            </a:lvl5pPr>
            <a:lvl6pPr marL="1427464" indent="0">
              <a:buNone/>
              <a:defRPr sz="999" b="1"/>
            </a:lvl6pPr>
            <a:lvl7pPr marL="1712957" indent="0">
              <a:buNone/>
              <a:defRPr sz="999" b="1"/>
            </a:lvl7pPr>
            <a:lvl8pPr marL="1998450" indent="0">
              <a:buNone/>
              <a:defRPr sz="999" b="1"/>
            </a:lvl8pPr>
            <a:lvl9pPr marL="2283943" indent="0">
              <a:buNone/>
              <a:defRPr sz="999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399" y="1631157"/>
            <a:ext cx="4040188" cy="2963665"/>
          </a:xfrm>
        </p:spPr>
        <p:txBody>
          <a:bodyPr/>
          <a:lstStyle>
            <a:lvl1pPr>
              <a:defRPr sz="1599"/>
            </a:lvl1pPr>
            <a:lvl2pPr>
              <a:defRPr sz="1399"/>
            </a:lvl2pPr>
            <a:lvl3pPr>
              <a:defRPr sz="1199"/>
            </a:lvl3pPr>
            <a:lvl4pPr>
              <a:defRPr sz="1199"/>
            </a:lvl4pPr>
            <a:lvl5pPr>
              <a:defRPr sz="1199"/>
            </a:lvl5pPr>
            <a:lvl6pPr>
              <a:defRPr sz="999"/>
            </a:lvl6pPr>
            <a:lvl7pPr>
              <a:defRPr sz="999"/>
            </a:lvl7pPr>
            <a:lvl8pPr>
              <a:defRPr sz="999"/>
            </a:lvl8pPr>
            <a:lvl9pPr>
              <a:defRPr sz="999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422" y="1150939"/>
            <a:ext cx="4041180" cy="480218"/>
          </a:xfrm>
        </p:spPr>
        <p:txBody>
          <a:bodyPr anchor="b"/>
          <a:lstStyle>
            <a:lvl1pPr marL="0" indent="0">
              <a:buNone/>
              <a:defRPr sz="1798" b="1"/>
            </a:lvl1pPr>
            <a:lvl2pPr marL="285493" indent="0">
              <a:buNone/>
              <a:defRPr sz="1249" b="1"/>
            </a:lvl2pPr>
            <a:lvl3pPr marL="570986" indent="0">
              <a:buNone/>
              <a:defRPr sz="1124" b="1"/>
            </a:lvl3pPr>
            <a:lvl4pPr marL="856478" indent="0">
              <a:buNone/>
              <a:defRPr sz="999" b="1"/>
            </a:lvl4pPr>
            <a:lvl5pPr marL="1141971" indent="0">
              <a:buNone/>
              <a:defRPr sz="999" b="1"/>
            </a:lvl5pPr>
            <a:lvl6pPr marL="1427464" indent="0">
              <a:buNone/>
              <a:defRPr sz="999" b="1"/>
            </a:lvl6pPr>
            <a:lvl7pPr marL="1712957" indent="0">
              <a:buNone/>
              <a:defRPr sz="999" b="1"/>
            </a:lvl7pPr>
            <a:lvl8pPr marL="1998450" indent="0">
              <a:buNone/>
              <a:defRPr sz="999" b="1"/>
            </a:lvl8pPr>
            <a:lvl9pPr marL="2283943" indent="0">
              <a:buNone/>
              <a:defRPr sz="999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422" y="1631157"/>
            <a:ext cx="4041180" cy="2963665"/>
          </a:xfrm>
        </p:spPr>
        <p:txBody>
          <a:bodyPr/>
          <a:lstStyle>
            <a:lvl1pPr>
              <a:defRPr sz="1599"/>
            </a:lvl1pPr>
            <a:lvl2pPr>
              <a:defRPr sz="1399"/>
            </a:lvl2pPr>
            <a:lvl3pPr>
              <a:defRPr sz="1199"/>
            </a:lvl3pPr>
            <a:lvl4pPr>
              <a:defRPr sz="1199"/>
            </a:lvl4pPr>
            <a:lvl5pPr>
              <a:defRPr sz="1199"/>
            </a:lvl5pPr>
            <a:lvl6pPr>
              <a:defRPr sz="999"/>
            </a:lvl6pPr>
            <a:lvl7pPr>
              <a:defRPr sz="999"/>
            </a:lvl7pPr>
            <a:lvl8pPr>
              <a:defRPr sz="999"/>
            </a:lvl8pPr>
            <a:lvl9pPr>
              <a:defRPr sz="999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0376" y="457399"/>
            <a:ext cx="8200673" cy="69353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516" y="82085"/>
            <a:ext cx="595804" cy="55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58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516" y="82085"/>
            <a:ext cx="595804" cy="55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946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516" y="82085"/>
            <a:ext cx="595804" cy="55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05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4852" y="457400"/>
            <a:ext cx="5111750" cy="4137422"/>
          </a:xfrm>
        </p:spPr>
        <p:txBody>
          <a:bodyPr/>
          <a:lstStyle>
            <a:lvl1pPr>
              <a:defRPr sz="1998"/>
            </a:lvl1pPr>
            <a:lvl2pPr>
              <a:defRPr sz="1798"/>
            </a:lvl2pPr>
            <a:lvl3pPr>
              <a:defRPr sz="1599"/>
            </a:lvl3pPr>
            <a:lvl4pPr>
              <a:defRPr sz="1399"/>
            </a:lvl4pPr>
            <a:lvl5pPr>
              <a:defRPr sz="1399"/>
            </a:lvl5pPr>
            <a:lvl6pPr>
              <a:defRPr sz="1249"/>
            </a:lvl6pPr>
            <a:lvl7pPr>
              <a:defRPr sz="1249"/>
            </a:lvl7pPr>
            <a:lvl8pPr>
              <a:defRPr sz="1249"/>
            </a:lvl8pPr>
            <a:lvl9pPr>
              <a:defRPr sz="1249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400" y="1314650"/>
            <a:ext cx="3008313" cy="3280171"/>
          </a:xfrm>
        </p:spPr>
        <p:txBody>
          <a:bodyPr/>
          <a:lstStyle>
            <a:lvl1pPr marL="0" indent="0">
              <a:buNone/>
              <a:defRPr sz="1599"/>
            </a:lvl1pPr>
            <a:lvl2pPr marL="285493" indent="0">
              <a:buNone/>
              <a:defRPr sz="749"/>
            </a:lvl2pPr>
            <a:lvl3pPr marL="570986" indent="0">
              <a:buNone/>
              <a:defRPr sz="624"/>
            </a:lvl3pPr>
            <a:lvl4pPr marL="856478" indent="0">
              <a:buNone/>
              <a:defRPr sz="562"/>
            </a:lvl4pPr>
            <a:lvl5pPr marL="1141971" indent="0">
              <a:buNone/>
              <a:defRPr sz="562"/>
            </a:lvl5pPr>
            <a:lvl6pPr marL="1427464" indent="0">
              <a:buNone/>
              <a:defRPr sz="562"/>
            </a:lvl6pPr>
            <a:lvl7pPr marL="1712957" indent="0">
              <a:buNone/>
              <a:defRPr sz="562"/>
            </a:lvl7pPr>
            <a:lvl8pPr marL="1998450" indent="0">
              <a:buNone/>
              <a:defRPr sz="562"/>
            </a:lvl8pPr>
            <a:lvl9pPr marL="2283943" indent="0">
              <a:buNone/>
              <a:defRPr sz="562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60375" y="457399"/>
            <a:ext cx="3005336" cy="857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968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382" y="3659016"/>
            <a:ext cx="8182321" cy="424656"/>
          </a:xfrm>
        </p:spPr>
        <p:txBody>
          <a:bodyPr anchor="b"/>
          <a:lstStyle>
            <a:lvl1pPr algn="l">
              <a:defRPr sz="1399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5382" y="457399"/>
            <a:ext cx="8182321" cy="3147046"/>
          </a:xfrm>
        </p:spPr>
        <p:txBody>
          <a:bodyPr/>
          <a:lstStyle>
            <a:lvl1pPr marL="0" indent="0">
              <a:buNone/>
              <a:defRPr sz="1998"/>
            </a:lvl1pPr>
            <a:lvl2pPr marL="285493" indent="0">
              <a:buNone/>
              <a:defRPr sz="1748"/>
            </a:lvl2pPr>
            <a:lvl3pPr marL="570986" indent="0">
              <a:buNone/>
              <a:defRPr sz="1499"/>
            </a:lvl3pPr>
            <a:lvl4pPr marL="856478" indent="0">
              <a:buNone/>
              <a:defRPr sz="1249"/>
            </a:lvl4pPr>
            <a:lvl5pPr marL="1141971" indent="0">
              <a:buNone/>
              <a:defRPr sz="1249"/>
            </a:lvl5pPr>
            <a:lvl6pPr marL="1427464" indent="0">
              <a:buNone/>
              <a:defRPr sz="1249"/>
            </a:lvl6pPr>
            <a:lvl7pPr marL="1712957" indent="0">
              <a:buNone/>
              <a:defRPr sz="1249"/>
            </a:lvl7pPr>
            <a:lvl8pPr marL="1998450" indent="0">
              <a:buNone/>
              <a:defRPr sz="1249"/>
            </a:lvl8pPr>
            <a:lvl9pPr marL="2283943" indent="0">
              <a:buNone/>
              <a:defRPr sz="1249"/>
            </a:lvl9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5382" y="4083672"/>
            <a:ext cx="8182321" cy="604241"/>
          </a:xfrm>
        </p:spPr>
        <p:txBody>
          <a:bodyPr/>
          <a:lstStyle>
            <a:lvl1pPr marL="0" indent="0">
              <a:buNone/>
              <a:defRPr sz="999"/>
            </a:lvl1pPr>
            <a:lvl2pPr marL="285493" indent="0">
              <a:buNone/>
              <a:defRPr sz="749"/>
            </a:lvl2pPr>
            <a:lvl3pPr marL="570986" indent="0">
              <a:buNone/>
              <a:defRPr sz="624"/>
            </a:lvl3pPr>
            <a:lvl4pPr marL="856478" indent="0">
              <a:buNone/>
              <a:defRPr sz="562"/>
            </a:lvl4pPr>
            <a:lvl5pPr marL="1141971" indent="0">
              <a:buNone/>
              <a:defRPr sz="562"/>
            </a:lvl5pPr>
            <a:lvl6pPr marL="1427464" indent="0">
              <a:buNone/>
              <a:defRPr sz="562"/>
            </a:lvl6pPr>
            <a:lvl7pPr marL="1712957" indent="0">
              <a:buNone/>
              <a:defRPr sz="562"/>
            </a:lvl7pPr>
            <a:lvl8pPr marL="1998450" indent="0">
              <a:buNone/>
              <a:defRPr sz="562"/>
            </a:lvl8pPr>
            <a:lvl9pPr marL="2283943" indent="0">
              <a:buNone/>
              <a:defRPr sz="56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92517" y="484609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/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679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theme" Target="../theme/theme2.xml"/><Relationship Id="rId10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microsoft.com/office/2007/relationships/hdphoto" Target="../media/hdphoto1.wdp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9" Type="http://schemas.openxmlformats.org/officeDocument/2006/relationships/slideLayout" Target="../slideLayouts/slideLayout28.xml"/><Relationship Id="rId1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microsoft.com/office/2007/relationships/hdphoto" Target="../media/hdphoto2.wdp"/><Relationship Id="rId13" Type="http://schemas.openxmlformats.org/officeDocument/2006/relationships/image" Target="../media/image4.png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Relationship Id="rId9" Type="http://schemas.openxmlformats.org/officeDocument/2006/relationships/slideLayout" Target="../slideLayouts/slideLayout37.xml"/><Relationship Id="rId1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8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9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0376" y="457399"/>
            <a:ext cx="8200673" cy="8572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65311" rIns="130622" bIns="653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0376" y="1367235"/>
            <a:ext cx="8212345" cy="3372446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65311" rIns="130622" bIns="653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63" name="Text Box 39"/>
          <p:cNvSpPr txBox="1">
            <a:spLocks noChangeArrowheads="1"/>
          </p:cNvSpPr>
          <p:nvPr/>
        </p:nvSpPr>
        <p:spPr bwMode="auto">
          <a:xfrm>
            <a:off x="8091289" y="4837906"/>
            <a:ext cx="582414" cy="368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1306513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defTabSz="1306513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defTabSz="1306513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defTabSz="1306513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defTabSz="1306513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defTabSz="13065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defTabSz="13065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defTabSz="13065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defTabSz="13065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endParaRPr lang="en-US" sz="1798" dirty="0">
              <a:solidFill>
                <a:srgbClr val="FFFFFF"/>
              </a:solidFill>
            </a:endParaRP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2517" y="5221805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pPr defTabSz="913577" eaLnBrk="0" fontAlgn="base" hangingPunct="0">
              <a:spcBef>
                <a:spcPct val="0"/>
              </a:spcBef>
              <a:spcAft>
                <a:spcPct val="0"/>
              </a:spcAft>
            </a:pPr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 defTabSz="913577" eaLnBrk="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ChangeArrowheads="1"/>
          </p:cNvSpPr>
          <p:nvPr userDrawn="1"/>
        </p:nvSpPr>
        <p:spPr bwMode="black">
          <a:xfrm>
            <a:off x="7945291" y="4855642"/>
            <a:ext cx="1129552" cy="188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125" tIns="41063" rIns="82125" bIns="41063">
            <a:spAutoFit/>
          </a:bodyPr>
          <a:lstStyle/>
          <a:p>
            <a:pPr algn="r" defTabSz="91357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687" dirty="0">
                <a:solidFill>
                  <a:srgbClr val="FFFFFF"/>
                </a:solidFill>
                <a:ea typeface="MS PGothic" charset="0"/>
                <a:cs typeface="MS PGothic" charset="0"/>
              </a:rPr>
              <a:t>© 2017 Senzing</a:t>
            </a:r>
          </a:p>
        </p:txBody>
      </p:sp>
    </p:spTree>
    <p:extLst>
      <p:ext uri="{BB962C8B-B14F-4D97-AF65-F5344CB8AC3E}">
        <p14:creationId xmlns:p14="http://schemas.microsoft.com/office/powerpoint/2010/main" val="11728423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815836" rtl="0" eaLnBrk="1" fontAlgn="base" hangingPunct="1">
        <a:spcBef>
          <a:spcPct val="0"/>
        </a:spcBef>
        <a:spcAft>
          <a:spcPct val="0"/>
        </a:spcAft>
        <a:defRPr sz="2198" b="1">
          <a:solidFill>
            <a:schemeClr val="tx1"/>
          </a:solidFill>
          <a:latin typeface="+mj-lt"/>
          <a:ea typeface="+mj-ea"/>
          <a:cs typeface="ＭＳ Ｐゴシック" charset="0"/>
        </a:defRPr>
      </a:lvl1pPr>
      <a:lvl2pPr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285493"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</a:defRPr>
      </a:lvl6pPr>
      <a:lvl7pPr marL="570986"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</a:defRPr>
      </a:lvl7pPr>
      <a:lvl8pPr marL="856478"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</a:defRPr>
      </a:lvl8pPr>
      <a:lvl9pPr marL="1141971"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152659" indent="-152659" algn="l" defTabSz="815836" rtl="0" eaLnBrk="1" fontAlgn="base" hangingPunct="1">
        <a:spcBef>
          <a:spcPct val="0"/>
        </a:spcBef>
        <a:spcAft>
          <a:spcPct val="5000"/>
        </a:spcAft>
        <a:buClr>
          <a:schemeClr val="tx1"/>
        </a:buClr>
        <a:buFont typeface="Wingdings" panose="05000000000000000000" pitchFamily="2" charset="2"/>
        <a:buChar char="§"/>
        <a:defRPr sz="1798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511508" indent="-205198" algn="l" defTabSz="815836" rtl="0" eaLnBrk="1" fontAlgn="base" hangingPunct="1">
        <a:spcBef>
          <a:spcPct val="0"/>
        </a:spcBef>
        <a:spcAft>
          <a:spcPct val="5000"/>
        </a:spcAft>
        <a:buClr>
          <a:schemeClr val="tx1"/>
        </a:buClr>
        <a:buFont typeface="Arial" charset="0"/>
        <a:buChar char="–"/>
        <a:defRPr sz="1599">
          <a:solidFill>
            <a:schemeClr val="tx1"/>
          </a:solidFill>
          <a:latin typeface="+mn-lt"/>
          <a:ea typeface="+mn-ea"/>
        </a:defRPr>
      </a:lvl2pPr>
      <a:lvl3pPr marL="788079" indent="-180415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399">
          <a:solidFill>
            <a:schemeClr val="tx1"/>
          </a:solidFill>
          <a:latin typeface="+mn-lt"/>
          <a:ea typeface="+mn-ea"/>
        </a:defRPr>
      </a:lvl3pPr>
      <a:lvl4pPr marL="1322387" indent="-203216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4pPr>
      <a:lvl5pPr marL="1730800" indent="-204207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5pPr>
      <a:lvl6pPr marL="2016293" indent="-204207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6pPr>
      <a:lvl7pPr marL="2301786" indent="-204207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7pPr>
      <a:lvl8pPr marL="2587278" indent="-204207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8pPr>
      <a:lvl9pPr marL="2872771" indent="-204207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1pPr>
      <a:lvl2pPr marL="285493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2pPr>
      <a:lvl3pPr marL="570986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3pPr>
      <a:lvl4pPr marL="856478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4pPr>
      <a:lvl5pPr marL="1141971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5pPr>
      <a:lvl6pPr marL="1427464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6pPr>
      <a:lvl7pPr marL="1712957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7pPr>
      <a:lvl8pPr marL="1998450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8pPr>
      <a:lvl9pPr marL="2283943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443" y="26894"/>
            <a:ext cx="1595452" cy="1494189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1" y="4680919"/>
            <a:ext cx="9144000" cy="544223"/>
          </a:xfrm>
          <a:prstGeom prst="rect">
            <a:avLst/>
          </a:prstGeom>
          <a:solidFill>
            <a:srgbClr val="27A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457201" y="205980"/>
            <a:ext cx="8229600" cy="857250"/>
          </a:xfrm>
          <a:prstGeom prst="rect">
            <a:avLst/>
          </a:prstGeom>
        </p:spPr>
        <p:txBody>
          <a:bodyPr vert="horz" lIns="104498" tIns="52249" rIns="104498" bIns="52249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457201" y="1200150"/>
            <a:ext cx="8229600" cy="3394473"/>
          </a:xfrm>
          <a:prstGeom prst="rect">
            <a:avLst/>
          </a:prstGeom>
        </p:spPr>
        <p:txBody>
          <a:bodyPr vert="horz" lIns="104498" tIns="52249" rIns="104498" bIns="52249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5719805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22" y="4784295"/>
            <a:ext cx="439762" cy="16581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5522244" y="4721612"/>
            <a:ext cx="358944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prstClr val="white"/>
                </a:solidFill>
                <a:latin typeface="Lubalin Graph" charset="0"/>
                <a:ea typeface="Lubalin Graph" charset="0"/>
                <a:cs typeface="Lubalin Graph" charset="0"/>
              </a:rPr>
              <a:t>Smarter </a:t>
            </a:r>
            <a:r>
              <a:rPr lang="en-US" sz="1500" b="1" dirty="0" smtClean="0">
                <a:solidFill>
                  <a:prstClr val="white"/>
                </a:solidFill>
                <a:latin typeface="Lubalin Graph" charset="0"/>
                <a:ea typeface="Lubalin Graph" charset="0"/>
                <a:cs typeface="Lubalin Graph" charset="0"/>
              </a:rPr>
              <a:t>Technical Selling Academy</a:t>
            </a:r>
            <a:endParaRPr lang="en-US" sz="1500" b="1" dirty="0">
              <a:solidFill>
                <a:prstClr val="white"/>
              </a:solidFill>
              <a:latin typeface="Lubalin Graph" charset="0"/>
              <a:ea typeface="Lubalin Graph" charset="0"/>
              <a:cs typeface="Lubalin Grap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332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816413" rtl="0" eaLnBrk="1" latinLnBrk="0" hangingPunct="1">
        <a:spcBef>
          <a:spcPct val="0"/>
        </a:spcBef>
        <a:buNone/>
        <a:defRPr sz="2657" kern="1200" spc="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1pPr>
    </p:titleStyle>
    <p:bodyStyle>
      <a:lvl1pPr marL="177359" indent="-177359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•"/>
        <a:defRPr sz="2188" kern="12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1pPr>
      <a:lvl2pPr marL="537039" indent="-267899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–"/>
        <a:defRPr sz="1875" kern="12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2pPr>
      <a:lvl3pPr marL="1020518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•"/>
        <a:defRPr sz="1719" kern="12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3pPr>
      <a:lvl4pPr marL="1428725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–"/>
        <a:defRPr sz="1719" kern="12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4pPr>
      <a:lvl5pPr marL="1836932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»"/>
        <a:defRPr sz="1719" kern="12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5pPr>
      <a:lvl6pPr marL="2245139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6pPr>
      <a:lvl7pPr marL="2653345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7pPr>
      <a:lvl8pPr marL="3061553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8pPr>
      <a:lvl9pPr marL="3469760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1pPr>
      <a:lvl2pPr marL="408207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2pPr>
      <a:lvl3pPr marL="816413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3pPr>
      <a:lvl4pPr marL="1224621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4pPr>
      <a:lvl5pPr marL="1632828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5pPr>
      <a:lvl6pPr marL="2041035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6pPr>
      <a:lvl7pPr marL="2449242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7pPr>
      <a:lvl8pPr marL="2857448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8pPr>
      <a:lvl9pPr marL="3265656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" y="4680919"/>
            <a:ext cx="9144000" cy="544223"/>
          </a:xfrm>
          <a:prstGeom prst="rect">
            <a:avLst/>
          </a:prstGeom>
          <a:solidFill>
            <a:srgbClr val="27A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457201" y="205980"/>
            <a:ext cx="8229600" cy="857250"/>
          </a:xfrm>
          <a:prstGeom prst="rect">
            <a:avLst/>
          </a:prstGeom>
        </p:spPr>
        <p:txBody>
          <a:bodyPr vert="horz" lIns="104498" tIns="52249" rIns="104498" bIns="52249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457201" y="1200150"/>
            <a:ext cx="8229600" cy="3394473"/>
          </a:xfrm>
          <a:prstGeom prst="rect">
            <a:avLst/>
          </a:prstGeom>
        </p:spPr>
        <p:txBody>
          <a:bodyPr vert="horz" lIns="104498" tIns="52249" rIns="104498" bIns="52249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5242725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22" y="4784295"/>
            <a:ext cx="439762" cy="16581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5522244" y="4721612"/>
            <a:ext cx="358944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prstClr val="white"/>
                </a:solidFill>
                <a:latin typeface="Lubalin Graph" charset="0"/>
                <a:ea typeface="Lubalin Graph" charset="0"/>
                <a:cs typeface="Lubalin Graph" charset="0"/>
              </a:rPr>
              <a:t>Smarter </a:t>
            </a:r>
            <a:r>
              <a:rPr lang="en-US" sz="1500" b="1" dirty="0" smtClean="0">
                <a:solidFill>
                  <a:prstClr val="white"/>
                </a:solidFill>
                <a:latin typeface="Lubalin Graph" charset="0"/>
                <a:ea typeface="Lubalin Graph" charset="0"/>
                <a:cs typeface="Lubalin Graph" charset="0"/>
              </a:rPr>
              <a:t>Technical Selling Academy</a:t>
            </a:r>
            <a:endParaRPr lang="en-US" sz="1500" b="1" dirty="0">
              <a:solidFill>
                <a:prstClr val="white"/>
              </a:solidFill>
              <a:latin typeface="Lubalin Graph" charset="0"/>
              <a:ea typeface="Lubalin Graph" charset="0"/>
              <a:cs typeface="Lubalin Graph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443" y="26894"/>
            <a:ext cx="1595452" cy="149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078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816413" rtl="0" eaLnBrk="1" latinLnBrk="0" hangingPunct="1">
        <a:spcBef>
          <a:spcPct val="0"/>
        </a:spcBef>
        <a:buNone/>
        <a:defRPr sz="2657" kern="1200" spc="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1pPr>
    </p:titleStyle>
    <p:bodyStyle>
      <a:lvl1pPr marL="177359" indent="-177359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•"/>
        <a:defRPr sz="2188" kern="12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1pPr>
      <a:lvl2pPr marL="537039" indent="-267899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–"/>
        <a:defRPr sz="1875" kern="12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2pPr>
      <a:lvl3pPr marL="1020518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•"/>
        <a:defRPr sz="1719" kern="12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3pPr>
      <a:lvl4pPr marL="1428725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–"/>
        <a:defRPr sz="1719" kern="12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4pPr>
      <a:lvl5pPr marL="1836932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»"/>
        <a:defRPr sz="1719" kern="12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5pPr>
      <a:lvl6pPr marL="2245139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6pPr>
      <a:lvl7pPr marL="2653345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7pPr>
      <a:lvl8pPr marL="3061553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8pPr>
      <a:lvl9pPr marL="3469760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1pPr>
      <a:lvl2pPr marL="408207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2pPr>
      <a:lvl3pPr marL="816413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3pPr>
      <a:lvl4pPr marL="1224621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4pPr>
      <a:lvl5pPr marL="1632828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5pPr>
      <a:lvl6pPr marL="2041035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6pPr>
      <a:lvl7pPr marL="2449242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7pPr>
      <a:lvl8pPr marL="2857448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8pPr>
      <a:lvl9pPr marL="3265656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" y="4680919"/>
            <a:ext cx="9144000" cy="544223"/>
          </a:xfrm>
          <a:prstGeom prst="rect">
            <a:avLst/>
          </a:prstGeom>
          <a:solidFill>
            <a:srgbClr val="27A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457201" y="205980"/>
            <a:ext cx="8229600" cy="857250"/>
          </a:xfrm>
          <a:prstGeom prst="rect">
            <a:avLst/>
          </a:prstGeom>
        </p:spPr>
        <p:txBody>
          <a:bodyPr vert="horz" lIns="104498" tIns="52249" rIns="104498" bIns="52249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457201" y="1200150"/>
            <a:ext cx="8229600" cy="3394473"/>
          </a:xfrm>
          <a:prstGeom prst="rect">
            <a:avLst/>
          </a:prstGeom>
        </p:spPr>
        <p:txBody>
          <a:bodyPr vert="horz" lIns="104498" tIns="52249" rIns="104498" bIns="52249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5311698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22" y="4784295"/>
            <a:ext cx="439762" cy="165815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409" y="0"/>
            <a:ext cx="1574591" cy="1494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5522244" y="4721612"/>
            <a:ext cx="358944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prstClr val="white"/>
                </a:solidFill>
                <a:latin typeface="Lubalin Graph" charset="0"/>
                <a:ea typeface="Lubalin Graph" charset="0"/>
                <a:cs typeface="Lubalin Graph" charset="0"/>
              </a:rPr>
              <a:t>Smarter </a:t>
            </a:r>
            <a:r>
              <a:rPr lang="en-US" sz="1500" b="1" dirty="0" smtClean="0">
                <a:solidFill>
                  <a:prstClr val="white"/>
                </a:solidFill>
                <a:latin typeface="Lubalin Graph" charset="0"/>
                <a:ea typeface="Lubalin Graph" charset="0"/>
                <a:cs typeface="Lubalin Graph" charset="0"/>
              </a:rPr>
              <a:t>Technical Selling Academy</a:t>
            </a:r>
            <a:endParaRPr lang="en-US" sz="1500" b="1" dirty="0">
              <a:solidFill>
                <a:prstClr val="white"/>
              </a:solidFill>
              <a:latin typeface="Lubalin Graph" charset="0"/>
              <a:ea typeface="Lubalin Graph" charset="0"/>
              <a:cs typeface="Lubalin Grap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868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816413" rtl="0" eaLnBrk="1" latinLnBrk="0" hangingPunct="1">
        <a:spcBef>
          <a:spcPct val="0"/>
        </a:spcBef>
        <a:buNone/>
        <a:defRPr sz="2657" kern="1200" spc="0">
          <a:solidFill>
            <a:srgbClr val="000000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77359" indent="-177359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•"/>
        <a:defRPr sz="2188" kern="1200">
          <a:solidFill>
            <a:srgbClr val="00000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37039" indent="-267899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–"/>
        <a:defRPr sz="1875" kern="1200">
          <a:solidFill>
            <a:srgbClr val="00000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020518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•"/>
        <a:defRPr sz="1719" kern="1200">
          <a:solidFill>
            <a:srgbClr val="00000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428725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–"/>
        <a:defRPr sz="1719" kern="1200">
          <a:solidFill>
            <a:srgbClr val="00000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36932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»"/>
        <a:defRPr sz="1719" kern="1200">
          <a:solidFill>
            <a:srgbClr val="00000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245139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6pPr>
      <a:lvl7pPr marL="2653345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7pPr>
      <a:lvl8pPr marL="3061553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8pPr>
      <a:lvl9pPr marL="3469760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1pPr>
      <a:lvl2pPr marL="408207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2pPr>
      <a:lvl3pPr marL="816413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3pPr>
      <a:lvl4pPr marL="1224621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4pPr>
      <a:lvl5pPr marL="1632828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5pPr>
      <a:lvl6pPr marL="2041035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6pPr>
      <a:lvl7pPr marL="2449242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7pPr>
      <a:lvl8pPr marL="2857448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8pPr>
      <a:lvl9pPr marL="3265656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0376" y="457399"/>
            <a:ext cx="8200673" cy="8572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65311" rIns="130622" bIns="653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0376" y="1367235"/>
            <a:ext cx="8212345" cy="3372446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65311" rIns="130622" bIns="653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63" name="Text Box 39"/>
          <p:cNvSpPr txBox="1">
            <a:spLocks noChangeArrowheads="1"/>
          </p:cNvSpPr>
          <p:nvPr/>
        </p:nvSpPr>
        <p:spPr bwMode="auto">
          <a:xfrm>
            <a:off x="8091289" y="4837906"/>
            <a:ext cx="582414" cy="368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1306513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defTabSz="1306513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defTabSz="1306513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defTabSz="1306513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defTabSz="1306513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defTabSz="13065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defTabSz="13065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defTabSz="13065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defTabSz="13065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endParaRPr lang="en-US" sz="1798" dirty="0">
              <a:solidFill>
                <a:srgbClr val="FFFFFF"/>
              </a:solidFill>
            </a:endParaRP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2517" y="5336423"/>
            <a:ext cx="1006475" cy="240506"/>
          </a:xfrm>
          <a:prstGeom prst="rect">
            <a:avLst/>
          </a:prstGeom>
        </p:spPr>
        <p:txBody>
          <a:bodyPr/>
          <a:lstStyle>
            <a:lvl1pPr>
              <a:defRPr sz="799"/>
            </a:lvl1pPr>
          </a:lstStyle>
          <a:p>
            <a:pPr defTabSz="913577" eaLnBrk="0" fontAlgn="base" hangingPunct="0">
              <a:spcBef>
                <a:spcPct val="0"/>
              </a:spcBef>
              <a:spcAft>
                <a:spcPct val="0"/>
              </a:spcAft>
            </a:pPr>
            <a:fld id="{C63B8DED-46FE-4742-9852-83B1704DFC18}" type="slidenum">
              <a:rPr lang="en-US" altLang="en-US" smtClean="0">
                <a:solidFill>
                  <a:srgbClr val="FFFFFF"/>
                </a:solidFill>
              </a:rPr>
              <a:pPr defTabSz="913577" eaLnBrk="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ChangeArrowheads="1"/>
          </p:cNvSpPr>
          <p:nvPr userDrawn="1"/>
        </p:nvSpPr>
        <p:spPr bwMode="black">
          <a:xfrm>
            <a:off x="7945291" y="4855642"/>
            <a:ext cx="1129552" cy="188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125" tIns="41063" rIns="82125" bIns="41063">
            <a:spAutoFit/>
          </a:bodyPr>
          <a:lstStyle/>
          <a:p>
            <a:pPr algn="r" defTabSz="91357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687" dirty="0">
                <a:solidFill>
                  <a:srgbClr val="FFFFFF"/>
                </a:solidFill>
                <a:ea typeface="MS PGothic" charset="0"/>
                <a:cs typeface="MS PGothic" charset="0"/>
              </a:rPr>
              <a:t>© 2017 Senzing</a:t>
            </a:r>
          </a:p>
        </p:txBody>
      </p:sp>
    </p:spTree>
    <p:extLst>
      <p:ext uri="{BB962C8B-B14F-4D97-AF65-F5344CB8AC3E}">
        <p14:creationId xmlns:p14="http://schemas.microsoft.com/office/powerpoint/2010/main" val="21034011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815836" rtl="0" eaLnBrk="1" fontAlgn="base" hangingPunct="1">
        <a:spcBef>
          <a:spcPct val="0"/>
        </a:spcBef>
        <a:spcAft>
          <a:spcPct val="0"/>
        </a:spcAft>
        <a:defRPr sz="2198" b="1">
          <a:solidFill>
            <a:schemeClr val="tx1"/>
          </a:solidFill>
          <a:latin typeface="+mj-lt"/>
          <a:ea typeface="+mj-ea"/>
          <a:cs typeface="ＭＳ Ｐゴシック" charset="0"/>
        </a:defRPr>
      </a:lvl1pPr>
      <a:lvl2pPr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285493"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</a:defRPr>
      </a:lvl6pPr>
      <a:lvl7pPr marL="570986"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</a:defRPr>
      </a:lvl7pPr>
      <a:lvl8pPr marL="856478"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</a:defRPr>
      </a:lvl8pPr>
      <a:lvl9pPr marL="1141971" algn="l" defTabSz="815836" rtl="0" eaLnBrk="1" fontAlgn="base" hangingPunct="1">
        <a:spcBef>
          <a:spcPct val="0"/>
        </a:spcBef>
        <a:spcAft>
          <a:spcPct val="0"/>
        </a:spcAft>
        <a:defRPr sz="2186" b="1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152659" indent="-152659" algn="l" defTabSz="815836" rtl="0" eaLnBrk="1" fontAlgn="base" hangingPunct="1">
        <a:spcBef>
          <a:spcPct val="0"/>
        </a:spcBef>
        <a:spcAft>
          <a:spcPct val="5000"/>
        </a:spcAft>
        <a:buClr>
          <a:schemeClr val="tx1"/>
        </a:buClr>
        <a:buFont typeface="Wingdings" panose="05000000000000000000" pitchFamily="2" charset="2"/>
        <a:buChar char="§"/>
        <a:defRPr sz="1798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511508" indent="-205198" algn="l" defTabSz="815836" rtl="0" eaLnBrk="1" fontAlgn="base" hangingPunct="1">
        <a:spcBef>
          <a:spcPct val="0"/>
        </a:spcBef>
        <a:spcAft>
          <a:spcPct val="5000"/>
        </a:spcAft>
        <a:buClr>
          <a:schemeClr val="tx1"/>
        </a:buClr>
        <a:buFont typeface="Arial" charset="0"/>
        <a:buChar char="–"/>
        <a:defRPr sz="1599">
          <a:solidFill>
            <a:schemeClr val="tx1"/>
          </a:solidFill>
          <a:latin typeface="+mn-lt"/>
          <a:ea typeface="+mn-ea"/>
        </a:defRPr>
      </a:lvl2pPr>
      <a:lvl3pPr marL="788079" indent="-180415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399">
          <a:solidFill>
            <a:schemeClr val="tx1"/>
          </a:solidFill>
          <a:latin typeface="+mn-lt"/>
          <a:ea typeface="+mn-ea"/>
        </a:defRPr>
      </a:lvl3pPr>
      <a:lvl4pPr marL="1322387" indent="-203216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4pPr>
      <a:lvl5pPr marL="1730800" indent="-204207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5pPr>
      <a:lvl6pPr marL="2016293" indent="-204207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6pPr>
      <a:lvl7pPr marL="2301786" indent="-204207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7pPr>
      <a:lvl8pPr marL="2587278" indent="-204207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8pPr>
      <a:lvl9pPr marL="2872771" indent="-204207" algn="l" defTabSz="815836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1pPr>
      <a:lvl2pPr marL="285493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2pPr>
      <a:lvl3pPr marL="570986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3pPr>
      <a:lvl4pPr marL="856478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4pPr>
      <a:lvl5pPr marL="1141971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5pPr>
      <a:lvl6pPr marL="1427464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6pPr>
      <a:lvl7pPr marL="1712957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7pPr>
      <a:lvl8pPr marL="1998450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8pPr>
      <a:lvl9pPr marL="2283943" algn="l" defTabSz="285493" rtl="0" eaLnBrk="1" latinLnBrk="0" hangingPunct="1">
        <a:defRPr sz="11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blog/astro-pi/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tiff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hyperlink" Target="https://ibm.biz/Bdi6ik" TargetMode="External"/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57353" y="857232"/>
            <a:ext cx="6174751" cy="1102519"/>
          </a:xfrm>
        </p:spPr>
        <p:txBody>
          <a:bodyPr/>
          <a:lstStyle/>
          <a:p>
            <a:r>
              <a:rPr lang="en-US" b="1" dirty="0" smtClean="0"/>
              <a:t>Transform </a:t>
            </a:r>
            <a:r>
              <a:rPr lang="en-US" b="1" dirty="0"/>
              <a:t>Products &amp; Services with </a:t>
            </a:r>
            <a:r>
              <a:rPr lang="en-US" b="1" dirty="0" err="1" smtClean="0"/>
              <a:t>IoT</a:t>
            </a:r>
            <a:endParaRPr lang="en-US" b="1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67585" y="2160210"/>
            <a:ext cx="5488657" cy="780651"/>
          </a:xfrm>
        </p:spPr>
        <p:txBody>
          <a:bodyPr/>
          <a:lstStyle/>
          <a:p>
            <a:r>
              <a:rPr lang="en-US" b="0" dirty="0"/>
              <a:t>Troy </a:t>
            </a:r>
            <a:r>
              <a:rPr lang="en-US" b="0" dirty="0" err="1"/>
              <a:t>Ankersen</a:t>
            </a:r>
            <a:endParaRPr lang="en-US" b="0" dirty="0"/>
          </a:p>
          <a:p>
            <a:r>
              <a:rPr lang="en-US" b="0" dirty="0"/>
              <a:t>Business Unit Executive, Technical Sales, IBM 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5441950"/>
            <a:ext cx="295275" cy="149225"/>
          </a:xfrm>
        </p:spPr>
        <p:txBody>
          <a:bodyPr/>
          <a:lstStyle/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95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487587" y="28719"/>
            <a:ext cx="1656413" cy="146903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>
                <a:latin typeface="IBM Plex Sans" charset="0"/>
                <a:ea typeface="IBM Plex Sans" charset="0"/>
                <a:cs typeface="IBM Plex Sans" charset="0"/>
              </a:rPr>
              <a:t>Raspberry Pi 3 / </a:t>
            </a:r>
            <a:r>
              <a:rPr lang="en-US" sz="2800" dirty="0" err="1" smtClean="0">
                <a:latin typeface="IBM Plex Sans" charset="0"/>
                <a:ea typeface="IBM Plex Sans" charset="0"/>
                <a:cs typeface="IBM Plex Sans" charset="0"/>
              </a:rPr>
              <a:t>IoT</a:t>
            </a:r>
            <a:r>
              <a:rPr lang="en-US" sz="2800" dirty="0" smtClean="0">
                <a:latin typeface="IBM Plex Sans" charset="0"/>
                <a:ea typeface="IBM Plex Sans" charset="0"/>
                <a:cs typeface="IBM Plex Sans" charset="0"/>
              </a:rPr>
              <a:t> Gateway</a:t>
            </a:r>
            <a:endParaRPr lang="en-US" sz="2800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453153" y="865602"/>
            <a:ext cx="4043363" cy="3536950"/>
          </a:xfrm>
        </p:spPr>
        <p:txBody>
          <a:bodyPr>
            <a:noAutofit/>
          </a:bodyPr>
          <a:lstStyle/>
          <a:p>
            <a:pPr marL="173736">
              <a:spcBef>
                <a:spcPts val="200"/>
              </a:spcBef>
            </a:pPr>
            <a:r>
              <a:rPr lang="en-US" sz="1600" dirty="0" smtClean="0">
                <a:latin typeface="IBM Plex Sans" charset="0"/>
                <a:ea typeface="IBM Plex Sans" charset="0"/>
                <a:cs typeface="IBM Plex Sans" charset="0"/>
              </a:rPr>
              <a:t>1.2GHz </a:t>
            </a: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64-bit quad-core ARMv8 </a:t>
            </a:r>
            <a:r>
              <a:rPr lang="en-US" sz="1600" dirty="0" smtClean="0">
                <a:latin typeface="IBM Plex Sans" charset="0"/>
                <a:ea typeface="IBM Plex Sans" charset="0"/>
                <a:cs typeface="IBM Plex Sans" charset="0"/>
              </a:rPr>
              <a:t>CPU</a:t>
            </a:r>
          </a:p>
          <a:p>
            <a:pPr marL="173736">
              <a:spcBef>
                <a:spcPts val="200"/>
              </a:spcBef>
            </a:pPr>
            <a:r>
              <a:rPr lang="en-US" sz="1600" dirty="0" smtClean="0">
                <a:latin typeface="IBM Plex Sans" charset="0"/>
                <a:ea typeface="IBM Plex Sans" charset="0"/>
                <a:cs typeface="IBM Plex Sans" charset="0"/>
              </a:rPr>
              <a:t>1 GB RAM</a:t>
            </a:r>
            <a:endParaRPr lang="en-US" sz="1600" dirty="0">
              <a:latin typeface="IBM Plex Sans" charset="0"/>
              <a:ea typeface="IBM Plex Sans" charset="0"/>
              <a:cs typeface="IBM Plex Sans" charset="0"/>
            </a:endParaRPr>
          </a:p>
          <a:p>
            <a:pPr marL="173736">
              <a:spcBef>
                <a:spcPts val="200"/>
              </a:spcBef>
            </a:pP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802.11n Wireless LAN</a:t>
            </a:r>
          </a:p>
          <a:p>
            <a:pPr marL="173736">
              <a:spcBef>
                <a:spcPts val="200"/>
              </a:spcBef>
            </a:pP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Bluetooth </a:t>
            </a:r>
            <a:r>
              <a:rPr lang="en-US" sz="1600" dirty="0" smtClean="0">
                <a:latin typeface="IBM Plex Sans" charset="0"/>
                <a:ea typeface="IBM Plex Sans" charset="0"/>
                <a:cs typeface="IBM Plex Sans" charset="0"/>
              </a:rPr>
              <a:t>4.1 / Bluetooth </a:t>
            </a: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Low Energy </a:t>
            </a:r>
            <a:endParaRPr lang="en-US" sz="1600" dirty="0" smtClean="0">
              <a:latin typeface="IBM Plex Sans" charset="0"/>
              <a:ea typeface="IBM Plex Sans" charset="0"/>
              <a:cs typeface="IBM Plex Sans" charset="0"/>
            </a:endParaRPr>
          </a:p>
          <a:p>
            <a:pPr marL="173736">
              <a:spcBef>
                <a:spcPts val="200"/>
              </a:spcBef>
            </a:pPr>
            <a:r>
              <a:rPr lang="en-US" sz="1600" dirty="0" smtClean="0">
                <a:latin typeface="IBM Plex Sans" charset="0"/>
                <a:ea typeface="IBM Plex Sans" charset="0"/>
                <a:cs typeface="IBM Plex Sans" charset="0"/>
              </a:rPr>
              <a:t>4 </a:t>
            </a: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USB ports</a:t>
            </a:r>
          </a:p>
          <a:p>
            <a:pPr marL="173736">
              <a:spcBef>
                <a:spcPts val="200"/>
              </a:spcBef>
            </a:pP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40 GPIO pins</a:t>
            </a:r>
          </a:p>
          <a:p>
            <a:pPr marL="173736">
              <a:spcBef>
                <a:spcPts val="200"/>
              </a:spcBef>
            </a:pP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Full HDMI port</a:t>
            </a:r>
          </a:p>
          <a:p>
            <a:pPr marL="173736">
              <a:spcBef>
                <a:spcPts val="200"/>
              </a:spcBef>
            </a:pP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Ethernet port</a:t>
            </a:r>
          </a:p>
          <a:p>
            <a:pPr marL="173736">
              <a:spcBef>
                <a:spcPts val="200"/>
              </a:spcBef>
            </a:pPr>
            <a:r>
              <a:rPr lang="en-US" sz="1600" dirty="0" smtClean="0">
                <a:latin typeface="IBM Plex Sans" charset="0"/>
                <a:ea typeface="IBM Plex Sans" charset="0"/>
                <a:cs typeface="IBM Plex Sans" charset="0"/>
              </a:rPr>
              <a:t>3.5mm </a:t>
            </a: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audio </a:t>
            </a:r>
            <a:r>
              <a:rPr lang="en-US" sz="1600" dirty="0" smtClean="0">
                <a:latin typeface="IBM Plex Sans" charset="0"/>
                <a:ea typeface="IBM Plex Sans" charset="0"/>
                <a:cs typeface="IBM Plex Sans" charset="0"/>
              </a:rPr>
              <a:t>jack</a:t>
            </a:r>
            <a:endParaRPr lang="en-US" sz="1600" dirty="0">
              <a:latin typeface="IBM Plex Sans" charset="0"/>
              <a:ea typeface="IBM Plex Sans" charset="0"/>
              <a:cs typeface="IBM Plex Sans" charset="0"/>
            </a:endParaRPr>
          </a:p>
          <a:p>
            <a:pPr marL="173736">
              <a:spcBef>
                <a:spcPts val="200"/>
              </a:spcBef>
            </a:pP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Camera interface (CSI)</a:t>
            </a:r>
          </a:p>
          <a:p>
            <a:pPr marL="173736">
              <a:spcBef>
                <a:spcPts val="200"/>
              </a:spcBef>
            </a:pP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Display interface (DSI)</a:t>
            </a:r>
          </a:p>
          <a:p>
            <a:pPr marL="173736">
              <a:spcBef>
                <a:spcPts val="200"/>
              </a:spcBef>
            </a:pP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Micro SD </a:t>
            </a:r>
            <a:r>
              <a:rPr lang="en-US" sz="1600" dirty="0" smtClean="0">
                <a:latin typeface="IBM Plex Sans" charset="0"/>
                <a:ea typeface="IBM Plex Sans" charset="0"/>
                <a:cs typeface="IBM Plex Sans" charset="0"/>
              </a:rPr>
              <a:t>card</a:t>
            </a:r>
            <a:endParaRPr lang="en-US" sz="1600" dirty="0">
              <a:latin typeface="IBM Plex Sans" charset="0"/>
              <a:ea typeface="IBM Plex Sans" charset="0"/>
              <a:cs typeface="IBM Plex Sans" charset="0"/>
            </a:endParaRPr>
          </a:p>
          <a:p>
            <a:pPr marL="173736">
              <a:spcBef>
                <a:spcPts val="200"/>
              </a:spcBef>
            </a:pPr>
            <a:r>
              <a:rPr lang="en-US" sz="1600" dirty="0" err="1">
                <a:latin typeface="IBM Plex Sans" charset="0"/>
                <a:ea typeface="IBM Plex Sans" charset="0"/>
                <a:cs typeface="IBM Plex Sans" charset="0"/>
              </a:rPr>
              <a:t>VideoCore</a:t>
            </a:r>
            <a:r>
              <a:rPr lang="en-US" sz="1600" dirty="0">
                <a:latin typeface="IBM Plex Sans" charset="0"/>
                <a:ea typeface="IBM Plex Sans" charset="0"/>
                <a:cs typeface="IBM Plex Sans" charset="0"/>
              </a:rPr>
              <a:t> IV 3D graphics </a:t>
            </a:r>
            <a:r>
              <a:rPr lang="en-US" sz="1600" dirty="0" smtClean="0">
                <a:latin typeface="IBM Plex Sans" charset="0"/>
                <a:ea typeface="IBM Plex Sans" charset="0"/>
                <a:cs typeface="IBM Plex Sans" charset="0"/>
              </a:rPr>
              <a:t>core</a:t>
            </a:r>
            <a:endParaRPr lang="en-US" sz="1600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99338" y="3814156"/>
            <a:ext cx="1589103" cy="344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1"/>
                </a:solidFill>
              </a:rPr>
              <a:t>$35 US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27044" y="4174966"/>
            <a:ext cx="2133689" cy="344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accent1"/>
                </a:solidFill>
              </a:rPr>
              <a:t>www.raspberrypi.org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" name="AutoShape 2" descr="mage result for raspberry pi logo"/>
          <p:cNvSpPr>
            <a:spLocks noChangeAspect="1" noChangeArrowheads="1"/>
          </p:cNvSpPr>
          <p:nvPr/>
        </p:nvSpPr>
        <p:spPr bwMode="auto">
          <a:xfrm>
            <a:off x="0" y="0"/>
            <a:ext cx="14097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3F6C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487587" y="0"/>
            <a:ext cx="1656413" cy="146903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541" y="246906"/>
            <a:ext cx="793200" cy="10027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282" y="804744"/>
            <a:ext cx="5907275" cy="348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4888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487587" y="0"/>
            <a:ext cx="1656413" cy="146903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Sense Hat / </a:t>
            </a:r>
            <a:r>
              <a:rPr lang="en-US" dirty="0" err="1" smtClean="0"/>
              <a:t>IoT</a:t>
            </a:r>
            <a:r>
              <a:rPr lang="en-US" dirty="0" smtClean="0"/>
              <a:t> Device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57201" y="981075"/>
            <a:ext cx="6535738" cy="3394075"/>
          </a:xfrm>
          <a:noFill/>
        </p:spPr>
        <p:txBody>
          <a:bodyPr>
            <a:noAutofit/>
          </a:bodyPr>
          <a:lstStyle/>
          <a:p>
            <a:r>
              <a:rPr lang="en-US" sz="1800" dirty="0"/>
              <a:t>The Sense HAT is a sensor board packed </a:t>
            </a:r>
            <a:r>
              <a:rPr lang="en-US" sz="1800" dirty="0" smtClean="0"/>
              <a:t>with sensors</a:t>
            </a:r>
          </a:p>
          <a:p>
            <a:pPr lvl="1"/>
            <a:r>
              <a:rPr lang="en-US" sz="1600" dirty="0" smtClean="0"/>
              <a:t>8x8 </a:t>
            </a:r>
            <a:r>
              <a:rPr lang="en-US" sz="1600" dirty="0"/>
              <a:t>RGB LED </a:t>
            </a:r>
            <a:r>
              <a:rPr lang="en-US" sz="1600" dirty="0" smtClean="0"/>
              <a:t>matrix</a:t>
            </a:r>
          </a:p>
          <a:p>
            <a:pPr lvl="1"/>
            <a:r>
              <a:rPr lang="en-US" sz="1600" dirty="0" smtClean="0"/>
              <a:t>five-button joystick </a:t>
            </a:r>
          </a:p>
          <a:p>
            <a:pPr lvl="1"/>
            <a:r>
              <a:rPr lang="en-US" sz="1600" dirty="0" smtClean="0"/>
              <a:t>gyroscope</a:t>
            </a:r>
          </a:p>
          <a:p>
            <a:pPr lvl="1"/>
            <a:r>
              <a:rPr lang="en-US" sz="1600" dirty="0"/>
              <a:t>a</a:t>
            </a:r>
            <a:r>
              <a:rPr lang="en-US" sz="1600" dirty="0" smtClean="0"/>
              <a:t>ccelerometer</a:t>
            </a:r>
          </a:p>
          <a:p>
            <a:pPr lvl="1"/>
            <a:r>
              <a:rPr lang="en-US" sz="1600" dirty="0"/>
              <a:t>m</a:t>
            </a:r>
            <a:r>
              <a:rPr lang="en-US" sz="1600" dirty="0" smtClean="0"/>
              <a:t>agnetometer</a:t>
            </a:r>
          </a:p>
          <a:p>
            <a:pPr lvl="1"/>
            <a:r>
              <a:rPr lang="en-US" sz="1600" dirty="0"/>
              <a:t>t</a:t>
            </a:r>
            <a:r>
              <a:rPr lang="en-US" sz="1600" dirty="0" smtClean="0"/>
              <a:t>emperature</a:t>
            </a:r>
          </a:p>
          <a:p>
            <a:pPr lvl="1"/>
            <a:r>
              <a:rPr lang="en-US" sz="1600" dirty="0" smtClean="0"/>
              <a:t>barometric pressure</a:t>
            </a:r>
          </a:p>
          <a:p>
            <a:pPr lvl="1"/>
            <a:r>
              <a:rPr lang="en-US" sz="1600" dirty="0" smtClean="0"/>
              <a:t>humidity</a:t>
            </a:r>
          </a:p>
          <a:p>
            <a:pPr>
              <a:spcBef>
                <a:spcPts val="1125"/>
              </a:spcBef>
            </a:pPr>
            <a:r>
              <a:rPr lang="en-US" sz="1800" dirty="0" smtClean="0"/>
              <a:t>The </a:t>
            </a:r>
            <a:r>
              <a:rPr lang="en-US" sz="1800" dirty="0"/>
              <a:t>Sense HAT is the hardware used in the </a:t>
            </a:r>
            <a:r>
              <a:rPr lang="en-US" sz="1800" u="sng" dirty="0">
                <a:hlinkClick r:id="rId3"/>
              </a:rPr>
              <a:t>Astro Pi</a:t>
            </a:r>
            <a:r>
              <a:rPr lang="en-US" sz="1800" dirty="0"/>
              <a:t> mission on the International Space Station.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541" y="246906"/>
            <a:ext cx="793200" cy="10027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215" y="1249668"/>
            <a:ext cx="3773526" cy="2809660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lumMod val="50000"/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29318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/>
        </p:nvSpPr>
        <p:spPr>
          <a:xfrm>
            <a:off x="886097" y="1028860"/>
            <a:ext cx="1186222" cy="16927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1000" b="1">
                <a:solidFill>
                  <a:srgbClr val="4277B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>
              <a:defRPr sz="1800" b="0">
                <a:solidFill>
                  <a:srgbClr val="000000"/>
                </a:solidFill>
              </a:defRPr>
            </a:pPr>
            <a:r>
              <a:rPr sz="1100" b="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PUBLIC NETWORK</a:t>
            </a:r>
          </a:p>
        </p:txBody>
      </p:sp>
      <p:sp>
        <p:nvSpPr>
          <p:cNvPr id="64" name="Shape 64"/>
          <p:cNvSpPr/>
          <p:nvPr/>
        </p:nvSpPr>
        <p:spPr>
          <a:xfrm>
            <a:off x="2475991" y="1028860"/>
            <a:ext cx="1181414" cy="16927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1000" b="1">
                <a:solidFill>
                  <a:srgbClr val="4277B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>
              <a:defRPr sz="1800" b="0">
                <a:solidFill>
                  <a:srgbClr val="000000"/>
                </a:solidFill>
              </a:defRPr>
            </a:pPr>
            <a:r>
              <a:rPr sz="1100" b="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CLOUD NETWORK</a:t>
            </a:r>
            <a:r>
              <a:rPr lang="en-US" sz="1100" b="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 </a:t>
            </a:r>
            <a:endParaRPr sz="1100" b="0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6337708" y="1028860"/>
            <a:ext cx="1267975" cy="16927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1000" b="1">
                <a:solidFill>
                  <a:srgbClr val="4277B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>
              <a:defRPr sz="1800" b="0">
                <a:solidFill>
                  <a:srgbClr val="000000"/>
                </a:solidFill>
              </a:defRPr>
            </a:pPr>
            <a:r>
              <a:rPr lang="en-US" sz="1100" b="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PRIVATE NETWORK</a:t>
            </a:r>
            <a:endParaRPr sz="1100" b="0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75587" y="956653"/>
            <a:ext cx="7300452" cy="3613355"/>
            <a:chOff x="1455945" y="609691"/>
            <a:chExt cx="6042817" cy="4030570"/>
          </a:xfrm>
        </p:grpSpPr>
        <p:sp>
          <p:nvSpPr>
            <p:cNvPr id="61" name="Shape 61"/>
            <p:cNvSpPr/>
            <p:nvPr/>
          </p:nvSpPr>
          <p:spPr>
            <a:xfrm>
              <a:off x="1455945" y="625552"/>
              <a:ext cx="6042817" cy="4014709"/>
            </a:xfrm>
            <a:prstGeom prst="rect">
              <a:avLst/>
            </a:prstGeom>
            <a:ln w="25400">
              <a:solidFill>
                <a:srgbClr val="4277BB"/>
              </a:solidFill>
              <a:miter lim="400000"/>
            </a:ln>
          </p:spPr>
          <p:txBody>
            <a:bodyPr lIns="0" tIns="0" rIns="0" bIns="0" anchor="ctr"/>
            <a:lstStyle/>
            <a:p>
              <a:pPr>
                <a:defRPr sz="1800">
                  <a:solidFill>
                    <a:srgbClr val="4277BB"/>
                  </a:solidFill>
                </a:defRPr>
              </a:pPr>
              <a:endParaRPr sz="1191">
                <a:solidFill>
                  <a:schemeClr val="bg1"/>
                </a:solidFill>
              </a:endParaRPr>
            </a:p>
          </p:txBody>
        </p:sp>
        <p:sp>
          <p:nvSpPr>
            <p:cNvPr id="62" name="Shape 62"/>
            <p:cNvSpPr/>
            <p:nvPr/>
          </p:nvSpPr>
          <p:spPr>
            <a:xfrm flipH="1" flipV="1">
              <a:off x="2946614" y="665076"/>
              <a:ext cx="11003" cy="3932746"/>
            </a:xfrm>
            <a:prstGeom prst="line">
              <a:avLst/>
            </a:prstGeom>
            <a:ln w="3175">
              <a:solidFill>
                <a:srgbClr val="4277BB"/>
              </a:solidFill>
              <a:miter lim="400000"/>
            </a:ln>
          </p:spPr>
          <p:txBody>
            <a:bodyPr lIns="0" tIns="0" rIns="0" bIns="0" anchor="ctr"/>
            <a:lstStyle/>
            <a:p>
              <a:pPr>
                <a:defRPr sz="1800"/>
              </a:pPr>
              <a:endParaRPr sz="1191">
                <a:solidFill>
                  <a:schemeClr val="bg1"/>
                </a:solidFill>
              </a:endParaRPr>
            </a:p>
          </p:txBody>
        </p:sp>
        <p:sp>
          <p:nvSpPr>
            <p:cNvPr id="66" name="Shape 66"/>
            <p:cNvSpPr/>
            <p:nvPr/>
          </p:nvSpPr>
          <p:spPr>
            <a:xfrm flipV="1">
              <a:off x="6013267" y="609691"/>
              <a:ext cx="2841" cy="3995683"/>
            </a:xfrm>
            <a:prstGeom prst="line">
              <a:avLst/>
            </a:prstGeom>
            <a:ln w="3175">
              <a:solidFill>
                <a:srgbClr val="4277BB"/>
              </a:solidFill>
              <a:miter lim="400000"/>
            </a:ln>
          </p:spPr>
          <p:txBody>
            <a:bodyPr lIns="0" tIns="0" rIns="0" bIns="0" anchor="ctr"/>
            <a:lstStyle/>
            <a:p>
              <a:pPr>
                <a:defRPr sz="1800"/>
              </a:pPr>
              <a:endParaRPr sz="1191"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Group 239"/>
          <p:cNvGrpSpPr/>
          <p:nvPr/>
        </p:nvGrpSpPr>
        <p:grpSpPr>
          <a:xfrm>
            <a:off x="1545984" y="1998843"/>
            <a:ext cx="819135" cy="695551"/>
            <a:chOff x="-270126" y="9504"/>
            <a:chExt cx="1298048" cy="1116450"/>
          </a:xfrm>
        </p:grpSpPr>
        <p:sp>
          <p:nvSpPr>
            <p:cNvPr id="72" name="Shape 237"/>
            <p:cNvSpPr/>
            <p:nvPr/>
          </p:nvSpPr>
          <p:spPr>
            <a:xfrm>
              <a:off x="1694" y="9504"/>
              <a:ext cx="707232" cy="7072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ECC01B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1800">
                  <a:solidFill>
                    <a:srgbClr val="FFFFFF"/>
                  </a:solidFill>
                </a:defRPr>
              </a:pPr>
              <a:endPara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  <p:sp>
          <p:nvSpPr>
            <p:cNvPr id="73" name="Shape 238"/>
            <p:cNvSpPr/>
            <p:nvPr/>
          </p:nvSpPr>
          <p:spPr>
            <a:xfrm>
              <a:off x="-270126" y="829541"/>
              <a:ext cx="1298048" cy="29641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800" b="1">
                  <a:solidFill>
                    <a:srgbClr val="4277B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>
                <a:defRPr sz="1800" b="0">
                  <a:solidFill>
                    <a:srgbClr val="000000"/>
                  </a:solidFill>
                </a:defRPr>
              </a:pPr>
              <a:r>
                <a:rPr lang="en-US" sz="600" b="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Browser/</a:t>
              </a:r>
              <a:r>
                <a:rPr lang="en-US" sz="600" b="0" dirty="0" err="1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nodeRED</a:t>
              </a:r>
              <a:r>
                <a:rPr lang="en-US" sz="600" b="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 UI </a:t>
              </a:r>
            </a:p>
            <a:p>
              <a:pPr algn="ctr">
                <a:defRPr sz="1800" b="0">
                  <a:solidFill>
                    <a:srgbClr val="000000"/>
                  </a:solidFill>
                </a:defRPr>
              </a:pPr>
              <a:r>
                <a:rPr lang="en-US" sz="600" b="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(Web Client Dashboard)</a:t>
              </a:r>
              <a:endParaRPr sz="600" b="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</p:grpSp>
      <p:sp>
        <p:nvSpPr>
          <p:cNvPr id="94" name="Shape 64"/>
          <p:cNvSpPr/>
          <p:nvPr/>
        </p:nvSpPr>
        <p:spPr>
          <a:xfrm>
            <a:off x="4573456" y="1028860"/>
            <a:ext cx="1277593" cy="16927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1000" b="1">
                <a:solidFill>
                  <a:srgbClr val="4277B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>
              <a:defRPr sz="1800" b="0">
                <a:solidFill>
                  <a:srgbClr val="000000"/>
                </a:solidFill>
              </a:defRPr>
            </a:pPr>
            <a:r>
              <a:rPr lang="en-US" sz="1100" b="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BLUEMIX SERVICES</a:t>
            </a:r>
            <a:endParaRPr sz="1100" b="0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grpSp>
        <p:nvGrpSpPr>
          <p:cNvPr id="101" name="Group 228"/>
          <p:cNvGrpSpPr/>
          <p:nvPr/>
        </p:nvGrpSpPr>
        <p:grpSpPr>
          <a:xfrm>
            <a:off x="1523330" y="1239279"/>
            <a:ext cx="766962" cy="614540"/>
            <a:chOff x="-133398" y="0"/>
            <a:chExt cx="1257596" cy="1005068"/>
          </a:xfrm>
        </p:grpSpPr>
        <p:sp>
          <p:nvSpPr>
            <p:cNvPr id="102" name="Shape 224"/>
            <p:cNvSpPr/>
            <p:nvPr/>
          </p:nvSpPr>
          <p:spPr>
            <a:xfrm>
              <a:off x="190237" y="0"/>
              <a:ext cx="707232" cy="7072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ECC01B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1800">
                  <a:solidFill>
                    <a:srgbClr val="FFFFFF"/>
                  </a:solidFill>
                </a:defRPr>
              </a:pPr>
              <a:endPara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  <p:grpSp>
          <p:nvGrpSpPr>
            <p:cNvPr id="103" name="Group 227"/>
            <p:cNvGrpSpPr/>
            <p:nvPr/>
          </p:nvGrpSpPr>
          <p:grpSpPr>
            <a:xfrm>
              <a:off x="-133398" y="176869"/>
              <a:ext cx="1257596" cy="828199"/>
              <a:chOff x="-118993" y="164126"/>
              <a:chExt cx="1257595" cy="828198"/>
            </a:xfrm>
          </p:grpSpPr>
          <p:pic>
            <p:nvPicPr>
              <p:cNvPr id="104" name="_-05.png"/>
              <p:cNvPicPr/>
              <p:nvPr/>
            </p:nvPicPr>
            <p:blipFill>
              <a:blip r:embed="rId3">
                <a:extLst/>
              </a:blip>
              <a:srcRect l="23064" t="23206" r="23064" b="23206"/>
              <a:stretch>
                <a:fillRect/>
              </a:stretch>
            </p:blipFill>
            <p:spPr>
              <a:xfrm>
                <a:off x="367768" y="164126"/>
                <a:ext cx="380996" cy="378980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105" name="Shape 226"/>
              <p:cNvSpPr/>
              <p:nvPr/>
            </p:nvSpPr>
            <p:spPr>
              <a:xfrm>
                <a:off x="-118993" y="690307"/>
                <a:ext cx="1257595" cy="302017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>
                  <a:defRPr sz="800" b="1">
                    <a:solidFill>
                      <a:srgbClr val="4277B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pPr algn="ctr">
                  <a:defRPr sz="1800" b="0">
                    <a:solidFill>
                      <a:srgbClr val="000000"/>
                    </a:solidFill>
                  </a:defRPr>
                </a:pPr>
                <a:r>
                  <a:rPr lang="en-US" sz="600" b="0" dirty="0">
                    <a:solidFill>
                      <a:schemeClr val="bg1"/>
                    </a:solidFill>
                    <a:latin typeface="IBM Plex Sans" charset="0"/>
                    <a:ea typeface="IBM Plex Sans" charset="0"/>
                    <a:cs typeface="IBM Plex Sans" charset="0"/>
                  </a:rPr>
                  <a:t>Raspberry Pi with </a:t>
                </a:r>
                <a:r>
                  <a:rPr lang="en-US" sz="600" b="0" dirty="0" err="1">
                    <a:solidFill>
                      <a:schemeClr val="bg1"/>
                    </a:solidFill>
                    <a:latin typeface="IBM Plex Sans" charset="0"/>
                    <a:ea typeface="IBM Plex Sans" charset="0"/>
                    <a:cs typeface="IBM Plex Sans" charset="0"/>
                  </a:rPr>
                  <a:t>SenseHat</a:t>
                </a:r>
                <a:endParaRPr sz="600" b="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endParaRPr>
              </a:p>
            </p:txBody>
          </p:sp>
        </p:grpSp>
      </p:grpSp>
      <p:cxnSp>
        <p:nvCxnSpPr>
          <p:cNvPr id="127" name="Straight Connector 126"/>
          <p:cNvCxnSpPr/>
          <p:nvPr/>
        </p:nvCxnSpPr>
        <p:spPr>
          <a:xfrm>
            <a:off x="4497957" y="2245053"/>
            <a:ext cx="16029" cy="1811876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4" name="Straight Arrow Connector 133"/>
          <p:cNvCxnSpPr/>
          <p:nvPr/>
        </p:nvCxnSpPr>
        <p:spPr>
          <a:xfrm>
            <a:off x="4505971" y="2830551"/>
            <a:ext cx="577033" cy="0"/>
          </a:xfrm>
          <a:prstGeom prst="straightConnector1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prstDash val="solid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6" name="Straight Arrow Connector 135"/>
          <p:cNvCxnSpPr/>
          <p:nvPr/>
        </p:nvCxnSpPr>
        <p:spPr>
          <a:xfrm>
            <a:off x="4513986" y="3487257"/>
            <a:ext cx="569018" cy="0"/>
          </a:xfrm>
          <a:prstGeom prst="straightConnector1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prstDash val="solid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8" name="Straight Arrow Connector 137"/>
          <p:cNvCxnSpPr/>
          <p:nvPr/>
        </p:nvCxnSpPr>
        <p:spPr>
          <a:xfrm>
            <a:off x="4521999" y="4049017"/>
            <a:ext cx="552990" cy="0"/>
          </a:xfrm>
          <a:prstGeom prst="straightConnector1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prstDash val="solid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2" name="Straight Connector 141"/>
          <p:cNvCxnSpPr/>
          <p:nvPr/>
        </p:nvCxnSpPr>
        <p:spPr>
          <a:xfrm>
            <a:off x="3735878" y="2250576"/>
            <a:ext cx="762079" cy="0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5" name="Straight Connector 154"/>
          <p:cNvCxnSpPr/>
          <p:nvPr/>
        </p:nvCxnSpPr>
        <p:spPr>
          <a:xfrm>
            <a:off x="2181096" y="1460818"/>
            <a:ext cx="1290310" cy="0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prstDash val="solid"/>
            <a:miter lim="400000"/>
            <a:head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0" name="Straight Arrow Connector 159"/>
          <p:cNvCxnSpPr/>
          <p:nvPr/>
        </p:nvCxnSpPr>
        <p:spPr>
          <a:xfrm>
            <a:off x="3479421" y="1452907"/>
            <a:ext cx="8014" cy="585497"/>
          </a:xfrm>
          <a:prstGeom prst="straightConnector1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prstDash val="solid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2" name="Straight Arrow Connector 161"/>
          <p:cNvCxnSpPr/>
          <p:nvPr/>
        </p:nvCxnSpPr>
        <p:spPr>
          <a:xfrm>
            <a:off x="2165067" y="2267855"/>
            <a:ext cx="1122009" cy="0"/>
          </a:xfrm>
          <a:prstGeom prst="straightConnector1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prstDash val="solid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95" name="Group 94"/>
          <p:cNvGrpSpPr/>
          <p:nvPr/>
        </p:nvGrpSpPr>
        <p:grpSpPr>
          <a:xfrm>
            <a:off x="5101011" y="3237407"/>
            <a:ext cx="446299" cy="644672"/>
            <a:chOff x="514081" y="3294657"/>
            <a:chExt cx="707232" cy="1034783"/>
          </a:xfrm>
        </p:grpSpPr>
        <p:sp>
          <p:nvSpPr>
            <p:cNvPr id="96" name="Shape 558"/>
            <p:cNvSpPr/>
            <p:nvPr/>
          </p:nvSpPr>
          <p:spPr>
            <a:xfrm>
              <a:off x="514081" y="3294657"/>
              <a:ext cx="707232" cy="7072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25400">
              <a:solidFill>
                <a:srgbClr val="4277BB"/>
              </a:solidFill>
              <a:miter lim="400000"/>
            </a:ln>
          </p:spPr>
          <p:txBody>
            <a:bodyPr lIns="0" tIns="0" rIns="0" bIns="0" anchor="ctr"/>
            <a:lstStyle/>
            <a:p>
              <a:pPr>
                <a:defRPr sz="1800">
                  <a:solidFill>
                    <a:srgbClr val="FFFFFF"/>
                  </a:solidFill>
                </a:defRPr>
              </a:pPr>
              <a:endParaRPr sz="1200"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  <p:sp>
          <p:nvSpPr>
            <p:cNvPr id="97" name="Shape 564"/>
            <p:cNvSpPr/>
            <p:nvPr/>
          </p:nvSpPr>
          <p:spPr>
            <a:xfrm>
              <a:off x="564269" y="4033027"/>
              <a:ext cx="640134" cy="29641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>
              <a:spAutoFit/>
            </a:bodyPr>
            <a:lstStyle/>
            <a:p>
              <a:pPr>
                <a:defRPr sz="1800"/>
              </a:pPr>
              <a:r>
                <a:rPr sz="600" b="1" dirty="0">
                  <a:solidFill>
                    <a:schemeClr val="bg2"/>
                  </a:solidFill>
                  <a:latin typeface="IBM Plex Sans" charset="0"/>
                  <a:ea typeface="IBM Plex Sans" charset="0"/>
                  <a:cs typeface="IBM Plex Sans" charset="0"/>
                  <a:sym typeface="Helvetica"/>
                </a:rPr>
                <a:t>CLOUDANT</a:t>
              </a:r>
            </a:p>
            <a:p>
              <a:pPr>
                <a:defRPr sz="1800"/>
              </a:pPr>
              <a:r>
                <a:rPr sz="600" b="1" dirty="0">
                  <a:solidFill>
                    <a:schemeClr val="bg2"/>
                  </a:solidFill>
                  <a:latin typeface="IBM Plex Sans" charset="0"/>
                  <a:ea typeface="IBM Plex Sans" charset="0"/>
                  <a:cs typeface="IBM Plex Sans" charset="0"/>
                  <a:sym typeface="Helvetica"/>
                </a:rPr>
                <a:t>NOSQL DB</a:t>
              </a:r>
            </a:p>
          </p:txBody>
        </p:sp>
        <p:pic>
          <p:nvPicPr>
            <p:cNvPr id="98" name="cloudant50.png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622130" y="3402458"/>
              <a:ext cx="491134" cy="491134"/>
            </a:xfrm>
            <a:prstGeom prst="rect">
              <a:avLst/>
            </a:prstGeom>
            <a:ln w="3175">
              <a:miter lim="400000"/>
            </a:ln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l="3744" t="1" b="4604"/>
          <a:stretch/>
        </p:blipFill>
        <p:spPr>
          <a:xfrm>
            <a:off x="5101011" y="3898687"/>
            <a:ext cx="462854" cy="437771"/>
          </a:xfrm>
          <a:prstGeom prst="ellipse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992051" y="4365423"/>
            <a:ext cx="661652" cy="175620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6001" tIns="26001" rIns="26001" bIns="26001" numCol="1" spcCol="38100" rtlCol="0" anchor="ctr">
            <a:spAutoFit/>
          </a:bodyPr>
          <a:lstStyle/>
          <a:p>
            <a:pPr algn="ctr" defTabSz="386624" latinLnBrk="1" hangingPunct="0"/>
            <a:r>
              <a:rPr lang="en-US" sz="800" b="1" dirty="0" err="1">
                <a:solidFill>
                  <a:srgbClr val="0365C0"/>
                </a:solidFill>
                <a:latin typeface="IBM Plex Sans" charset="0"/>
                <a:ea typeface="IBM Plex Sans" charset="0"/>
                <a:cs typeface="IBM Plex Sans" charset="0"/>
                <a:sym typeface="Helvetica Light"/>
              </a:rPr>
              <a:t>IoT</a:t>
            </a:r>
            <a:r>
              <a:rPr lang="en-US" sz="800" b="1" dirty="0">
                <a:solidFill>
                  <a:srgbClr val="0365C0"/>
                </a:solidFill>
                <a:latin typeface="IBM Plex Sans" charset="0"/>
                <a:ea typeface="IBM Plex Sans" charset="0"/>
                <a:cs typeface="IBM Plex Sans" charset="0"/>
                <a:sym typeface="Helvetica Light"/>
              </a:rPr>
              <a:t> Platform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r="6996" b="4330"/>
          <a:stretch/>
        </p:blipFill>
        <p:spPr>
          <a:xfrm>
            <a:off x="3287076" y="2046316"/>
            <a:ext cx="447222" cy="446601"/>
          </a:xfrm>
          <a:prstGeom prst="ellipse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11493" y="2520731"/>
            <a:ext cx="422804" cy="144843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6001" tIns="26001" rIns="26001" bIns="26001" numCol="1" spcCol="38100" rtlCol="0" anchor="ctr">
            <a:spAutoFit/>
          </a:bodyPr>
          <a:lstStyle/>
          <a:p>
            <a:pPr algn="ctr" defTabSz="386624" latinLnBrk="1" hangingPunct="0"/>
            <a:r>
              <a:rPr lang="en-US" sz="600" b="1" dirty="0"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  <a:sym typeface="Helvetica Light"/>
              </a:rPr>
              <a:t>Node-RED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/>
          <a:srcRect l="3391"/>
          <a:stretch/>
        </p:blipFill>
        <p:spPr>
          <a:xfrm>
            <a:off x="5091017" y="2537802"/>
            <a:ext cx="456817" cy="443079"/>
          </a:xfrm>
          <a:prstGeom prst="ellipse">
            <a:avLst/>
          </a:prstGeom>
        </p:spPr>
      </p:pic>
      <p:sp>
        <p:nvSpPr>
          <p:cNvPr id="111" name="TextBox 110"/>
          <p:cNvSpPr txBox="1"/>
          <p:nvPr/>
        </p:nvSpPr>
        <p:spPr>
          <a:xfrm>
            <a:off x="5101011" y="2981263"/>
            <a:ext cx="435628" cy="175620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6001" tIns="26001" rIns="26001" bIns="26001" numCol="1" spcCol="38100" rtlCol="0" anchor="ctr">
            <a:spAutoFit/>
          </a:bodyPr>
          <a:lstStyle/>
          <a:p>
            <a:pPr algn="ctr" defTabSz="386624" latinLnBrk="1" hangingPunct="0"/>
            <a:r>
              <a:rPr lang="en-US" sz="800" b="1" dirty="0" err="1"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  <a:sym typeface="Helvetica Light"/>
              </a:rPr>
              <a:t>DashDB</a:t>
            </a:r>
            <a:endParaRPr lang="en-US" sz="800" b="1" dirty="0">
              <a:solidFill>
                <a:schemeClr val="bg2"/>
              </a:solidFill>
              <a:latin typeface="IBM Plex Sans" charset="0"/>
              <a:ea typeface="IBM Plex Sans" charset="0"/>
              <a:cs typeface="IBM Plex Sans" charset="0"/>
              <a:sym typeface="Helvetica Light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>
                <a:latin typeface="IBM Plex Sans" charset="0"/>
                <a:ea typeface="IBM Plex Sans" charset="0"/>
                <a:cs typeface="IBM Plex Sans" charset="0"/>
                <a:sym typeface="Helvetica Light"/>
              </a:rPr>
              <a:t>Transform Products &amp; Services with Intelligent Connected </a:t>
            </a:r>
            <a:r>
              <a:rPr lang="en-US" sz="1800" dirty="0" smtClean="0">
                <a:latin typeface="IBM Plex Sans" charset="0"/>
                <a:ea typeface="IBM Plex Sans" charset="0"/>
                <a:cs typeface="IBM Plex Sans" charset="0"/>
                <a:sym typeface="Helvetica Light"/>
              </a:rPr>
              <a:t>Devices</a:t>
            </a:r>
            <a:endParaRPr lang="en-US" sz="2400" dirty="0"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430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8" b="5779"/>
          <a:stretch/>
        </p:blipFill>
        <p:spPr>
          <a:xfrm>
            <a:off x="1659215" y="643294"/>
            <a:ext cx="5732447" cy="3994968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42350" y="162052"/>
            <a:ext cx="8766176" cy="481242"/>
          </a:xfrm>
        </p:spPr>
        <p:txBody>
          <a:bodyPr/>
          <a:lstStyle/>
          <a:p>
            <a:r>
              <a:rPr lang="en-US" sz="1900" dirty="0">
                <a:latin typeface="IBM Plex Sans" charset="0"/>
                <a:ea typeface="IBM Plex Sans" charset="0"/>
                <a:cs typeface="IBM Plex Sans" charset="0"/>
                <a:sym typeface="Helvetica Light"/>
              </a:rPr>
              <a:t>Transform Products &amp; Services with Intelligent Connected </a:t>
            </a:r>
            <a:r>
              <a:rPr lang="en-US" sz="1900" dirty="0" smtClean="0">
                <a:latin typeface="IBM Plex Sans" charset="0"/>
                <a:ea typeface="IBM Plex Sans" charset="0"/>
                <a:cs typeface="IBM Plex Sans" charset="0"/>
                <a:sym typeface="Helvetica Light"/>
              </a:rPr>
              <a:t>Devices</a:t>
            </a:r>
            <a:endParaRPr lang="en-US" sz="1900" dirty="0"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5693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900"/>
            <a:ext cx="9144000" cy="2403478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10245" y="208007"/>
            <a:ext cx="8766176" cy="251222"/>
          </a:xfrm>
        </p:spPr>
        <p:txBody>
          <a:bodyPr/>
          <a:lstStyle/>
          <a:p>
            <a:r>
              <a:rPr lang="en-US" dirty="0">
                <a:latin typeface="IBM Plex Sans" charset="0"/>
                <a:ea typeface="IBM Plex Sans" charset="0"/>
                <a:cs typeface="IBM Plex Sans" charset="0"/>
              </a:rPr>
              <a:t>The Path of the Jedi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040" y="0"/>
            <a:ext cx="1584959" cy="15394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alphaModFix amt="15000"/>
          </a:blip>
          <a:stretch>
            <a:fillRect/>
          </a:stretch>
        </p:blipFill>
        <p:spPr>
          <a:xfrm>
            <a:off x="0" y="0"/>
            <a:ext cx="9143999" cy="524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24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5940" y="1790556"/>
            <a:ext cx="2398060" cy="28776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15628"/>
            <a:ext cx="8229600" cy="567509"/>
          </a:xfrm>
        </p:spPr>
        <p:txBody>
          <a:bodyPr/>
          <a:lstStyle/>
          <a:p>
            <a:r>
              <a:rPr lang="en-US" dirty="0" smtClean="0"/>
              <a:t>The Jedi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14092"/>
            <a:ext cx="7321825" cy="3678395"/>
          </a:xfrm>
        </p:spPr>
        <p:txBody>
          <a:bodyPr/>
          <a:lstStyle/>
          <a:p>
            <a:r>
              <a:rPr lang="en-US" sz="1500" dirty="0"/>
              <a:t>At your table, printed instructions are.  Also online at </a:t>
            </a:r>
            <a:r>
              <a:rPr lang="en-US" sz="1500" dirty="0">
                <a:hlinkClick r:id="rId4"/>
              </a:rPr>
              <a:t>https://ibm.biz/Bdi6ik</a:t>
            </a:r>
            <a:r>
              <a:rPr lang="en-US" sz="1500" dirty="0"/>
              <a:t> </a:t>
            </a:r>
            <a:r>
              <a:rPr lang="en-US" sz="1500" dirty="0" smtClean="0"/>
              <a:t>   they </a:t>
            </a:r>
            <a:r>
              <a:rPr lang="en-US" sz="1500" dirty="0"/>
              <a:t>are.</a:t>
            </a:r>
          </a:p>
          <a:p>
            <a:r>
              <a:rPr lang="en-US" sz="1500" dirty="0" smtClean="0"/>
              <a:t>Choose your path, you must. If prior experience you have, follow the Master path. If a more guided approach you require, choose the </a:t>
            </a:r>
            <a:r>
              <a:rPr lang="en-US" sz="1500" dirty="0" err="1" smtClean="0"/>
              <a:t>Padowan</a:t>
            </a:r>
            <a:r>
              <a:rPr lang="en-US" sz="1500" dirty="0" smtClean="0"/>
              <a:t> path.  Yes, hmmm.</a:t>
            </a:r>
          </a:p>
          <a:p>
            <a:r>
              <a:rPr lang="en-US" sz="1500" dirty="0" smtClean="0"/>
              <a:t>Work in teams of three, you will.  Cooperate, you must.</a:t>
            </a:r>
          </a:p>
          <a:p>
            <a:r>
              <a:rPr lang="en-US" sz="1500" dirty="0" smtClean="0"/>
              <a:t>A number that matches the team number on your badge, each Raspberry Pi has.</a:t>
            </a:r>
          </a:p>
          <a:p>
            <a:r>
              <a:rPr lang="en-US" sz="1500" dirty="0" smtClean="0"/>
              <a:t>Patience you must have, my young </a:t>
            </a:r>
            <a:r>
              <a:rPr lang="en-US" sz="1500" dirty="0" err="1" smtClean="0"/>
              <a:t>Padowan</a:t>
            </a:r>
            <a:r>
              <a:rPr lang="en-US" sz="1500" dirty="0" smtClean="0"/>
              <a:t>. Very agile, the </a:t>
            </a:r>
            <a:r>
              <a:rPr lang="en-US" sz="1500" dirty="0" err="1" smtClean="0"/>
              <a:t>Bluemix</a:t>
            </a:r>
            <a:r>
              <a:rPr lang="en-US" sz="1500" dirty="0" smtClean="0"/>
              <a:t> UI is.</a:t>
            </a:r>
          </a:p>
          <a:p>
            <a:r>
              <a:rPr lang="en-US" sz="1500" dirty="0" smtClean="0"/>
              <a:t>Respect the bandwidth.  </a:t>
            </a:r>
            <a:r>
              <a:rPr lang="en-US" sz="1500" dirty="0" err="1" smtClean="0"/>
              <a:t>Yeesssssss</a:t>
            </a:r>
            <a:r>
              <a:rPr lang="en-US" sz="1500" dirty="0" smtClean="0"/>
              <a:t>. To lab work limit network access.</a:t>
            </a:r>
          </a:p>
          <a:p>
            <a:r>
              <a:rPr lang="en-US" sz="1500" dirty="0" smtClean="0"/>
              <a:t>Questions you have? Slack you should use.  #</a:t>
            </a:r>
            <a:r>
              <a:rPr lang="en-US" sz="1500" dirty="0" err="1" smtClean="0"/>
              <a:t>stsa</a:t>
            </a:r>
            <a:r>
              <a:rPr lang="en-US" sz="1500" dirty="0" smtClean="0"/>
              <a:t>-workshop-</a:t>
            </a:r>
            <a:r>
              <a:rPr lang="en-US" sz="1500" dirty="0" err="1" smtClean="0"/>
              <a:t>faqs</a:t>
            </a:r>
            <a:endParaRPr lang="en-US" sz="1500" dirty="0" smtClean="0"/>
          </a:p>
          <a:p>
            <a:r>
              <a:rPr lang="en-US" sz="1500" dirty="0" smtClean="0"/>
              <a:t>Meet again, we will.  </a:t>
            </a:r>
            <a:r>
              <a:rPr lang="en-US" sz="1500" dirty="0" err="1" smtClean="0"/>
              <a:t>Herh</a:t>
            </a:r>
            <a:r>
              <a:rPr lang="en-US" sz="1500" dirty="0" smtClean="0"/>
              <a:t> </a:t>
            </a:r>
            <a:r>
              <a:rPr lang="en-US" sz="1500" dirty="0" err="1" smtClean="0"/>
              <a:t>herh</a:t>
            </a:r>
            <a:r>
              <a:rPr lang="en-US" sz="1500" dirty="0" smtClean="0"/>
              <a:t> </a:t>
            </a:r>
            <a:r>
              <a:rPr lang="en-US" sz="1500" dirty="0" err="1" smtClean="0"/>
              <a:t>herh</a:t>
            </a:r>
            <a:r>
              <a:rPr lang="en-US" sz="1500" dirty="0" smtClean="0"/>
              <a:t>.</a:t>
            </a:r>
            <a:endParaRPr lang="en-US" sz="15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3F51DE6B-9243-4E85-B0E8-1607A2626A11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578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BM Software">
  <a:themeElements>
    <a:clrScheme name="SC_Shanghai_template_16x9 3">
      <a:dk1>
        <a:srgbClr val="000000"/>
      </a:dk1>
      <a:lt1>
        <a:srgbClr val="FFFFFF"/>
      </a:lt1>
      <a:dk2>
        <a:srgbClr val="00B2EF"/>
      </a:dk2>
      <a:lt2>
        <a:srgbClr val="808080"/>
      </a:lt2>
      <a:accent1>
        <a:srgbClr val="00B0DA"/>
      </a:accent1>
      <a:accent2>
        <a:srgbClr val="00A6A0"/>
      </a:accent2>
      <a:accent3>
        <a:srgbClr val="FFFFFF"/>
      </a:accent3>
      <a:accent4>
        <a:srgbClr val="000000"/>
      </a:accent4>
      <a:accent5>
        <a:srgbClr val="AAD4EA"/>
      </a:accent5>
      <a:accent6>
        <a:srgbClr val="009691"/>
      </a:accent6>
      <a:hlink>
        <a:srgbClr val="8CC63F"/>
      </a:hlink>
      <a:folHlink>
        <a:srgbClr val="83D1F5"/>
      </a:folHlink>
    </a:clrScheme>
    <a:fontScheme name="SC_Shanghai_template_16x9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3065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3065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SC_Shanghai_template_16x9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B3EF"/>
        </a:accent1>
        <a:accent2>
          <a:srgbClr val="71BFC5"/>
        </a:accent2>
        <a:accent3>
          <a:srgbClr val="FFFFFF"/>
        </a:accent3>
        <a:accent4>
          <a:srgbClr val="000000"/>
        </a:accent4>
        <a:accent5>
          <a:srgbClr val="AAD6F6"/>
        </a:accent5>
        <a:accent6>
          <a:srgbClr val="66ADB2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C_Shanghai_template_16x9 2">
        <a:dk1>
          <a:srgbClr val="808080"/>
        </a:dk1>
        <a:lt1>
          <a:srgbClr val="FFFFFF"/>
        </a:lt1>
        <a:dk2>
          <a:srgbClr val="003F69"/>
        </a:dk2>
        <a:lt2>
          <a:srgbClr val="00B2EF"/>
        </a:lt2>
        <a:accent1>
          <a:srgbClr val="00B0DA"/>
        </a:accent1>
        <a:accent2>
          <a:srgbClr val="00A6A0"/>
        </a:accent2>
        <a:accent3>
          <a:srgbClr val="AAAFB9"/>
        </a:accent3>
        <a:accent4>
          <a:srgbClr val="DADADA"/>
        </a:accent4>
        <a:accent5>
          <a:srgbClr val="AAD4EA"/>
        </a:accent5>
        <a:accent6>
          <a:srgbClr val="009691"/>
        </a:accent6>
        <a:hlink>
          <a:srgbClr val="8CC63F"/>
        </a:hlink>
        <a:folHlink>
          <a:srgbClr val="83D1F5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C_Shanghai_template_16x9 3">
        <a:dk1>
          <a:srgbClr val="000000"/>
        </a:dk1>
        <a:lt1>
          <a:srgbClr val="FFFFFF"/>
        </a:lt1>
        <a:dk2>
          <a:srgbClr val="00B2EF"/>
        </a:dk2>
        <a:lt2>
          <a:srgbClr val="808080"/>
        </a:lt2>
        <a:accent1>
          <a:srgbClr val="00B0DA"/>
        </a:accent1>
        <a:accent2>
          <a:srgbClr val="00A6A0"/>
        </a:accent2>
        <a:accent3>
          <a:srgbClr val="FFFFFF"/>
        </a:accent3>
        <a:accent4>
          <a:srgbClr val="000000"/>
        </a:accent4>
        <a:accent5>
          <a:srgbClr val="AAD4EA"/>
        </a:accent5>
        <a:accent6>
          <a:srgbClr val="009691"/>
        </a:accent6>
        <a:hlink>
          <a:srgbClr val="8CC63F"/>
        </a:hlink>
        <a:folHlink>
          <a:srgbClr val="83D1F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 Theme">
  <a:themeElements>
    <a:clrScheme name="IBM SSANA">
      <a:dk1>
        <a:srgbClr val="003F6C"/>
      </a:dk1>
      <a:lt1>
        <a:sysClr val="window" lastClr="FFFFFF"/>
      </a:lt1>
      <a:dk2>
        <a:srgbClr val="008ABF"/>
      </a:dk2>
      <a:lt2>
        <a:srgbClr val="00B3EF"/>
      </a:lt2>
      <a:accent1>
        <a:srgbClr val="83D1F5"/>
      </a:accent1>
      <a:accent2>
        <a:srgbClr val="7D287C"/>
      </a:accent2>
      <a:accent3>
        <a:srgbClr val="EB4194"/>
      </a:accent3>
      <a:accent4>
        <a:srgbClr val="007670"/>
      </a:accent4>
      <a:accent5>
        <a:srgbClr val="8CC63F"/>
      </a:accent5>
      <a:accent6>
        <a:srgbClr val="D9182D"/>
      </a:accent6>
      <a:hlink>
        <a:srgbClr val="F19027"/>
      </a:hlink>
      <a:folHlink>
        <a:srgbClr val="CCCCC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IBM SSANA">
      <a:dk1>
        <a:srgbClr val="003F6C"/>
      </a:dk1>
      <a:lt1>
        <a:sysClr val="window" lastClr="FFFFFF"/>
      </a:lt1>
      <a:dk2>
        <a:srgbClr val="008ABF"/>
      </a:dk2>
      <a:lt2>
        <a:srgbClr val="00B3EF"/>
      </a:lt2>
      <a:accent1>
        <a:srgbClr val="83D1F5"/>
      </a:accent1>
      <a:accent2>
        <a:srgbClr val="7D287C"/>
      </a:accent2>
      <a:accent3>
        <a:srgbClr val="EB4194"/>
      </a:accent3>
      <a:accent4>
        <a:srgbClr val="007670"/>
      </a:accent4>
      <a:accent5>
        <a:srgbClr val="8CC63F"/>
      </a:accent5>
      <a:accent6>
        <a:srgbClr val="D9182D"/>
      </a:accent6>
      <a:hlink>
        <a:srgbClr val="F19027"/>
      </a:hlink>
      <a:folHlink>
        <a:srgbClr val="CCCCC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IBM SSANA">
      <a:dk1>
        <a:srgbClr val="003F6C"/>
      </a:dk1>
      <a:lt1>
        <a:sysClr val="window" lastClr="FFFFFF"/>
      </a:lt1>
      <a:dk2>
        <a:srgbClr val="008ABF"/>
      </a:dk2>
      <a:lt2>
        <a:srgbClr val="00B3EF"/>
      </a:lt2>
      <a:accent1>
        <a:srgbClr val="83D1F5"/>
      </a:accent1>
      <a:accent2>
        <a:srgbClr val="7D287C"/>
      </a:accent2>
      <a:accent3>
        <a:srgbClr val="EB4194"/>
      </a:accent3>
      <a:accent4>
        <a:srgbClr val="007670"/>
      </a:accent4>
      <a:accent5>
        <a:srgbClr val="8CC63F"/>
      </a:accent5>
      <a:accent6>
        <a:srgbClr val="D9182D"/>
      </a:accent6>
      <a:hlink>
        <a:srgbClr val="F19027"/>
      </a:hlink>
      <a:folHlink>
        <a:srgbClr val="CCCCC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IBM Software">
  <a:themeElements>
    <a:clrScheme name="SC_Shanghai_template_16x9 3">
      <a:dk1>
        <a:srgbClr val="000000"/>
      </a:dk1>
      <a:lt1>
        <a:srgbClr val="FFFFFF"/>
      </a:lt1>
      <a:dk2>
        <a:srgbClr val="00B2EF"/>
      </a:dk2>
      <a:lt2>
        <a:srgbClr val="808080"/>
      </a:lt2>
      <a:accent1>
        <a:srgbClr val="00B0DA"/>
      </a:accent1>
      <a:accent2>
        <a:srgbClr val="00A6A0"/>
      </a:accent2>
      <a:accent3>
        <a:srgbClr val="FFFFFF"/>
      </a:accent3>
      <a:accent4>
        <a:srgbClr val="000000"/>
      </a:accent4>
      <a:accent5>
        <a:srgbClr val="AAD4EA"/>
      </a:accent5>
      <a:accent6>
        <a:srgbClr val="009691"/>
      </a:accent6>
      <a:hlink>
        <a:srgbClr val="8CC63F"/>
      </a:hlink>
      <a:folHlink>
        <a:srgbClr val="83D1F5"/>
      </a:folHlink>
    </a:clrScheme>
    <a:fontScheme name="SC_Shanghai_template_16x9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3065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3065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SC_Shanghai_template_16x9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B3EF"/>
        </a:accent1>
        <a:accent2>
          <a:srgbClr val="71BFC5"/>
        </a:accent2>
        <a:accent3>
          <a:srgbClr val="FFFFFF"/>
        </a:accent3>
        <a:accent4>
          <a:srgbClr val="000000"/>
        </a:accent4>
        <a:accent5>
          <a:srgbClr val="AAD6F6"/>
        </a:accent5>
        <a:accent6>
          <a:srgbClr val="66ADB2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C_Shanghai_template_16x9 2">
        <a:dk1>
          <a:srgbClr val="808080"/>
        </a:dk1>
        <a:lt1>
          <a:srgbClr val="FFFFFF"/>
        </a:lt1>
        <a:dk2>
          <a:srgbClr val="003F69"/>
        </a:dk2>
        <a:lt2>
          <a:srgbClr val="00B2EF"/>
        </a:lt2>
        <a:accent1>
          <a:srgbClr val="00B0DA"/>
        </a:accent1>
        <a:accent2>
          <a:srgbClr val="00A6A0"/>
        </a:accent2>
        <a:accent3>
          <a:srgbClr val="AAAFB9"/>
        </a:accent3>
        <a:accent4>
          <a:srgbClr val="DADADA"/>
        </a:accent4>
        <a:accent5>
          <a:srgbClr val="AAD4EA"/>
        </a:accent5>
        <a:accent6>
          <a:srgbClr val="009691"/>
        </a:accent6>
        <a:hlink>
          <a:srgbClr val="8CC63F"/>
        </a:hlink>
        <a:folHlink>
          <a:srgbClr val="83D1F5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C_Shanghai_template_16x9 3">
        <a:dk1>
          <a:srgbClr val="000000"/>
        </a:dk1>
        <a:lt1>
          <a:srgbClr val="FFFFFF"/>
        </a:lt1>
        <a:dk2>
          <a:srgbClr val="00B2EF"/>
        </a:dk2>
        <a:lt2>
          <a:srgbClr val="808080"/>
        </a:lt2>
        <a:accent1>
          <a:srgbClr val="00B0DA"/>
        </a:accent1>
        <a:accent2>
          <a:srgbClr val="00A6A0"/>
        </a:accent2>
        <a:accent3>
          <a:srgbClr val="FFFFFF"/>
        </a:accent3>
        <a:accent4>
          <a:srgbClr val="000000"/>
        </a:accent4>
        <a:accent5>
          <a:srgbClr val="AAD4EA"/>
        </a:accent5>
        <a:accent6>
          <a:srgbClr val="009691"/>
        </a:accent6>
        <a:hlink>
          <a:srgbClr val="8CC63F"/>
        </a:hlink>
        <a:folHlink>
          <a:srgbClr val="83D1F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4211</TotalTime>
  <Words>603</Words>
  <Application>Microsoft Macintosh PowerPoint</Application>
  <PresentationFormat>On-screen Show (16:9)</PresentationFormat>
  <Paragraphs>107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</vt:i4>
      </vt:variant>
    </vt:vector>
  </HeadingPairs>
  <TitlesOfParts>
    <vt:vector size="23" baseType="lpstr">
      <vt:lpstr>Calibri</vt:lpstr>
      <vt:lpstr>Helvetica</vt:lpstr>
      <vt:lpstr>Helvetica Light</vt:lpstr>
      <vt:lpstr>HelvNeue Roman for IBM</vt:lpstr>
      <vt:lpstr>IBM Plex Sans</vt:lpstr>
      <vt:lpstr>Lubalin Graph</vt:lpstr>
      <vt:lpstr>Mangal</vt:lpstr>
      <vt:lpstr>MS PGothic</vt:lpstr>
      <vt:lpstr>ＭＳ Ｐゴシック</vt:lpstr>
      <vt:lpstr>Wingdings</vt:lpstr>
      <vt:lpstr>Arial</vt:lpstr>
      <vt:lpstr>IBM Software</vt:lpstr>
      <vt:lpstr>1_Office Theme</vt:lpstr>
      <vt:lpstr>2_Office Theme</vt:lpstr>
      <vt:lpstr>3_Office Theme</vt:lpstr>
      <vt:lpstr>1_IBM Software</vt:lpstr>
      <vt:lpstr>Transform Products &amp; Services with IoT</vt:lpstr>
      <vt:lpstr>Raspberry Pi 3 / IoT Gateway</vt:lpstr>
      <vt:lpstr>Sense Hat / IoT Device</vt:lpstr>
      <vt:lpstr>Transform Products &amp; Services with Intelligent Connected Devices</vt:lpstr>
      <vt:lpstr>Transform Products &amp; Services with Intelligent Connected Devices</vt:lpstr>
      <vt:lpstr>The Path of the Jedi</vt:lpstr>
      <vt:lpstr>The Jedi Code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TheMayor</dc:creator>
  <cp:lastModifiedBy> Greene</cp:lastModifiedBy>
  <cp:revision>206</cp:revision>
  <dcterms:created xsi:type="dcterms:W3CDTF">2014-06-26T17:07:38Z</dcterms:created>
  <dcterms:modified xsi:type="dcterms:W3CDTF">2017-07-11T20:12:50Z</dcterms:modified>
</cp:coreProperties>
</file>

<file path=docProps/thumbnail.jpeg>
</file>